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2" r:id="rId6"/>
    <p:sldMasterId id="2147484374" r:id="rId7"/>
  </p:sldMasterIdLst>
  <p:notesMasterIdLst>
    <p:notesMasterId r:id="rId44"/>
  </p:notesMasterIdLst>
  <p:handoutMasterIdLst>
    <p:handoutMasterId r:id="rId45"/>
  </p:handoutMasterIdLst>
  <p:sldIdLst>
    <p:sldId id="1338" r:id="rId8"/>
    <p:sldId id="1451" r:id="rId9"/>
    <p:sldId id="1487" r:id="rId10"/>
    <p:sldId id="1434" r:id="rId11"/>
    <p:sldId id="1452" r:id="rId12"/>
    <p:sldId id="1453" r:id="rId13"/>
    <p:sldId id="1485" r:id="rId14"/>
    <p:sldId id="1454" r:id="rId15"/>
    <p:sldId id="1455" r:id="rId16"/>
    <p:sldId id="1456" r:id="rId17"/>
    <p:sldId id="1457" r:id="rId18"/>
    <p:sldId id="1458" r:id="rId19"/>
    <p:sldId id="1459" r:id="rId20"/>
    <p:sldId id="1466" r:id="rId21"/>
    <p:sldId id="1461" r:id="rId22"/>
    <p:sldId id="1467" r:id="rId23"/>
    <p:sldId id="1463" r:id="rId24"/>
    <p:sldId id="1468" r:id="rId25"/>
    <p:sldId id="1465" r:id="rId26"/>
    <p:sldId id="1443" r:id="rId27"/>
    <p:sldId id="1469" r:id="rId28"/>
    <p:sldId id="1470" r:id="rId29"/>
    <p:sldId id="1471" r:id="rId30"/>
    <p:sldId id="1472" r:id="rId31"/>
    <p:sldId id="1473" r:id="rId32"/>
    <p:sldId id="1444" r:id="rId33"/>
    <p:sldId id="1474" r:id="rId34"/>
    <p:sldId id="1475" r:id="rId35"/>
    <p:sldId id="1483" r:id="rId36"/>
    <p:sldId id="1477" r:id="rId37"/>
    <p:sldId id="1478" r:id="rId38"/>
    <p:sldId id="1484" r:id="rId39"/>
    <p:sldId id="1480" r:id="rId40"/>
    <p:sldId id="1481" r:id="rId41"/>
    <p:sldId id="1482" r:id="rId42"/>
    <p:sldId id="1488"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Sylvia Tedjo" initials="ST" lastIdx="14" clrIdx="4">
    <p:extLst>
      <p:ext uri="{19B8F6BF-5375-455C-9EA6-DF929625EA0E}">
        <p15:presenceInfo xmlns:p15="http://schemas.microsoft.com/office/powerpoint/2012/main" userId="S-1-5-21-383413107-1061881802-891584314-89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D3D4"/>
    <a:srgbClr val="5C2D91"/>
    <a:srgbClr val="F2F2F2"/>
    <a:srgbClr val="E9E9E9"/>
    <a:srgbClr val="0078D7"/>
    <a:srgbClr val="AF2F01"/>
    <a:srgbClr val="C73501"/>
    <a:srgbClr val="D83B01"/>
    <a:srgbClr val="3C3C3C"/>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72" autoAdjust="0"/>
    <p:restoredTop sz="95709" autoAdjust="0"/>
  </p:normalViewPr>
  <p:slideViewPr>
    <p:cSldViewPr snapToGrid="0">
      <p:cViewPr varScale="1">
        <p:scale>
          <a:sx n="74" d="100"/>
          <a:sy n="74" d="100"/>
        </p:scale>
        <p:origin x="64" y="6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8" d="100"/>
          <a:sy n="88" d="100"/>
        </p:scale>
        <p:origin x="3012" y="114"/>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viewProps" Target="viewProps.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Office 365 </a:t>
            </a:r>
            <a:r>
              <a:rPr lang="en-US" dirty="0" err="1" smtClean="0">
                <a:latin typeface="Segoe UI" pitchFamily="34" charset="0"/>
              </a:rPr>
              <a:t>CloudRoadShow</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12/31/2015 3:46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latin typeface="Segoe UI" pitchFamily="34" charset="0"/>
              </a:rPr>
              <a:t>Office 365 </a:t>
            </a:r>
            <a:r>
              <a:rPr lang="en-US" dirty="0" err="1" smtClean="0"/>
              <a:t>CloudRoadShow</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12/31/2015 3:46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12/31/2015 3:46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867151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b="1" u="sng" dirty="0"/>
              <a:t>ROBLE</a:t>
            </a:r>
          </a:p>
          <a:p>
            <a:pPr>
              <a:spcBef>
                <a:spcPct val="0"/>
              </a:spcBef>
            </a:pPr>
            <a:endParaRPr lang="en-US" altLang="en-US" dirty="0"/>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32742" rtl="0" eaLnBrk="1" fontAlgn="base" latinLnBrk="0" hangingPunct="1">
              <a:lnSpc>
                <a:spcPct val="100000"/>
              </a:lnSpc>
              <a:spcBef>
                <a:spcPct val="0"/>
              </a:spcBef>
              <a:spcAft>
                <a:spcPct val="0"/>
              </a:spcAft>
              <a:buClrTx/>
              <a:buSzTx/>
              <a:buFontTx/>
              <a:buNone/>
              <a:tabLst/>
              <a:defRPr/>
            </a:pPr>
            <a:fld id="{47AB6B09-DF38-47BF-8489-B71E7EC92085}"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32742"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4161020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12/31/2015 3:46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533883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5241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9826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Header Placeholder 4"/>
          <p:cNvSpPr>
            <a:spLocks noGrp="1"/>
          </p:cNvSpPr>
          <p:nvPr>
            <p:ph type="hdr" sz="quarter" idx="11"/>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a:ea typeface="+mn-ea"/>
                <a:cs typeface="+mn-cs"/>
              </a:rPr>
              <a:t>Microsoft SharePoint Server 2013</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Footer Placeholder 5"/>
          <p:cNvSpPr>
            <a:spLocks noGrp="1"/>
          </p:cNvSpPr>
          <p:nvPr>
            <p:ph type="ftr" sz="quarter" idx="12"/>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15977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12/31/2015 3:46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81186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13</a:t>
            </a:fld>
            <a:endParaRPr lang="en-US" dirty="0"/>
          </a:p>
        </p:txBody>
      </p:sp>
    </p:spTree>
    <p:extLst>
      <p:ext uri="{BB962C8B-B14F-4D97-AF65-F5344CB8AC3E}">
        <p14:creationId xmlns:p14="http://schemas.microsoft.com/office/powerpoint/2010/main" val="2677730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15</a:t>
            </a:fld>
            <a:endParaRPr lang="en-US" dirty="0"/>
          </a:p>
        </p:txBody>
      </p:sp>
    </p:spTree>
    <p:extLst>
      <p:ext uri="{BB962C8B-B14F-4D97-AF65-F5344CB8AC3E}">
        <p14:creationId xmlns:p14="http://schemas.microsoft.com/office/powerpoint/2010/main" val="233919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17</a:t>
            </a:fld>
            <a:endParaRPr lang="en-US" dirty="0"/>
          </a:p>
        </p:txBody>
      </p:sp>
    </p:spTree>
    <p:extLst>
      <p:ext uri="{BB962C8B-B14F-4D97-AF65-F5344CB8AC3E}">
        <p14:creationId xmlns:p14="http://schemas.microsoft.com/office/powerpoint/2010/main" val="2319708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19</a:t>
            </a:fld>
            <a:endParaRPr lang="en-US" dirty="0"/>
          </a:p>
        </p:txBody>
      </p:sp>
    </p:spTree>
    <p:extLst>
      <p:ext uri="{BB962C8B-B14F-4D97-AF65-F5344CB8AC3E}">
        <p14:creationId xmlns:p14="http://schemas.microsoft.com/office/powerpoint/2010/main" val="1112937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22</a:t>
            </a:fld>
            <a:endParaRPr lang="en-US" dirty="0"/>
          </a:p>
        </p:txBody>
      </p:sp>
    </p:spTree>
    <p:extLst>
      <p:ext uri="{BB962C8B-B14F-4D97-AF65-F5344CB8AC3E}">
        <p14:creationId xmlns:p14="http://schemas.microsoft.com/office/powerpoint/2010/main" val="825580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23</a:t>
            </a:fld>
            <a:endParaRPr lang="en-US" dirty="0"/>
          </a:p>
        </p:txBody>
      </p:sp>
    </p:spTree>
    <p:extLst>
      <p:ext uri="{BB962C8B-B14F-4D97-AF65-F5344CB8AC3E}">
        <p14:creationId xmlns:p14="http://schemas.microsoft.com/office/powerpoint/2010/main" val="2154100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24</a:t>
            </a:fld>
            <a:endParaRPr lang="en-US" dirty="0"/>
          </a:p>
        </p:txBody>
      </p:sp>
    </p:spTree>
    <p:extLst>
      <p:ext uri="{BB962C8B-B14F-4D97-AF65-F5344CB8AC3E}">
        <p14:creationId xmlns:p14="http://schemas.microsoft.com/office/powerpoint/2010/main" val="3303686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25</a:t>
            </a:fld>
            <a:endParaRPr lang="en-US" dirty="0"/>
          </a:p>
        </p:txBody>
      </p:sp>
    </p:spTree>
    <p:extLst>
      <p:ext uri="{BB962C8B-B14F-4D97-AF65-F5344CB8AC3E}">
        <p14:creationId xmlns:p14="http://schemas.microsoft.com/office/powerpoint/2010/main" val="2794292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black">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sp>
        <p:nvSpPr>
          <p:cNvPr id="8"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82150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smtClean="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4795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185108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270014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208804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268804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154683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279777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293948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294868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7285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r>
              <a:rPr lang="en-US" dirty="0" smtClean="0">
                <a:gradFill>
                  <a:gsLst>
                    <a:gs pos="4192">
                      <a:srgbClr val="000000"/>
                    </a:gs>
                    <a:gs pos="12000">
                      <a:srgbClr val="000000"/>
                    </a:gs>
                  </a:gsLst>
                  <a:lin ang="5400000" scaled="0"/>
                </a:gradFill>
              </a:rPr>
              <a:t>http://dev.office.com/</a:t>
            </a:r>
          </a:p>
        </p:txBody>
      </p:sp>
    </p:spTree>
    <p:extLst>
      <p:ext uri="{BB962C8B-B14F-4D97-AF65-F5344CB8AC3E}">
        <p14:creationId xmlns:p14="http://schemas.microsoft.com/office/powerpoint/2010/main" val="1784185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smtClean="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16056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1125233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1998549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2931761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708400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3665522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3538297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2388620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r>
              <a:rPr lang="en-US"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4086911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r>
              <a:rPr lang="en-US"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3012133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397431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smtClean="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799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89831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133613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1951620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2503382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4192">
                      <a:srgbClr val="000000"/>
                    </a:gs>
                    <a:gs pos="12000">
                      <a:srgbClr val="000000"/>
                    </a:gs>
                  </a:gsLst>
                  <a:lin ang="5400000" scaled="0"/>
                </a:gradFill>
              </a:rPr>
              <a:t>http://dev.office.com/</a:t>
            </a:r>
          </a:p>
        </p:txBody>
      </p:sp>
    </p:spTree>
    <p:extLst>
      <p:ext uri="{BB962C8B-B14F-4D97-AF65-F5344CB8AC3E}">
        <p14:creationId xmlns:p14="http://schemas.microsoft.com/office/powerpoint/2010/main" val="388228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197314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000000"/>
                    </a:gs>
                    <a:gs pos="100000">
                      <a:srgbClr val="000000"/>
                    </a:gs>
                  </a:gsLst>
                  <a:lin ang="5400000" scaled="0"/>
                </a:gradFill>
                <a:cs typeface="Segoe UI" pitchFamily="34" charset="0"/>
              </a:rPr>
              <a:t>© </a:t>
            </a:r>
            <a:r>
              <a:rPr lang="en-US" sz="700" dirty="0" smtClean="0">
                <a:gradFill>
                  <a:gsLst>
                    <a:gs pos="0">
                      <a:srgbClr val="000000"/>
                    </a:gs>
                    <a:gs pos="100000">
                      <a:srgbClr val="000000"/>
                    </a:gs>
                  </a:gsLst>
                  <a:lin ang="5400000" scaled="0"/>
                </a:gradFill>
                <a:cs typeface="Segoe UI" pitchFamily="34" charset="0"/>
              </a:rPr>
              <a:t>2015 </a:t>
            </a:r>
            <a:r>
              <a:rPr lang="en-US" sz="700" dirty="0">
                <a:gradFill>
                  <a:gsLst>
                    <a:gs pos="0">
                      <a:srgbClr val="000000"/>
                    </a:gs>
                    <a:gs pos="100000">
                      <a:srgbClr val="00000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62453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2015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250806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01364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smtClean="0">
                <a:gradFill>
                  <a:gsLst>
                    <a:gs pos="10359">
                      <a:schemeClr val="tx1"/>
                    </a:gs>
                    <a:gs pos="30000">
                      <a:schemeClr val="tx1"/>
                    </a:gs>
                  </a:gsLst>
                  <a:lin ang="5400000" scaled="0"/>
                </a:gradFill>
              </a:rPr>
              <a:t>http://dev.office.com/</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893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35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alf and half Title Only">
    <p:spTree>
      <p:nvGrpSpPr>
        <p:cNvPr id="1" name=""/>
        <p:cNvGrpSpPr/>
        <p:nvPr/>
      </p:nvGrpSpPr>
      <p:grpSpPr>
        <a:xfrm>
          <a:off x="0" y="0"/>
          <a:ext cx="0" cy="0"/>
          <a:chOff x="0" y="0"/>
          <a:chExt cx="0" cy="0"/>
        </a:xfrm>
      </p:grpSpPr>
      <p:sp>
        <p:nvSpPr>
          <p:cNvPr id="4" name="Rectangle 3"/>
          <p:cNvSpPr/>
          <p:nvPr userDrawn="1"/>
        </p:nvSpPr>
        <p:spPr bwMode="auto">
          <a:xfrm>
            <a:off x="0" y="0"/>
            <a:ext cx="6218238"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416174"/>
            <a:ext cx="5943599" cy="917575"/>
          </a:xfrm>
          <a:noFill/>
        </p:spPr>
        <p:txBody>
          <a:bodyPr/>
          <a:lstStyle>
            <a:lvl1pPr>
              <a:defRPr sz="4800">
                <a:gradFill>
                  <a:gsLst>
                    <a:gs pos="4382">
                      <a:schemeClr val="bg1"/>
                    </a:gs>
                    <a:gs pos="50000">
                      <a:schemeClr val="bg1"/>
                    </a:gs>
                  </a:gsLst>
                  <a:lin ang="5400000" scaled="0"/>
                </a:gradFill>
              </a:defRPr>
            </a:lvl1pPr>
          </a:lstStyle>
          <a:p>
            <a:r>
              <a:rPr lang="en-US" dirty="0" smtClean="0"/>
              <a:t>Click to edit Master title style</a:t>
            </a:r>
            <a:endParaRPr lang="en-US" dirty="0"/>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70879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p:ext uri="{DCECCB84-F9BA-43D5-87BE-67443E8EF086}">
      <p15:sldGuideLst xmlns:p15="http://schemas.microsoft.com/office/powerpoint/2012/main">
        <p15:guide id="1" pos="391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smtClean="0"/>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744694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smtClean="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smtClean="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927070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smtClean="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46154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smtClean="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87840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smtClean="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smtClean="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smtClean="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pPr lvl="0"/>
            <a:r>
              <a:rPr lang="en-US" dirty="0" smtClean="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6108">
                      <a:srgbClr val="262626"/>
                    </a:gs>
                    <a:gs pos="87425">
                      <a:srgbClr val="262626"/>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pPr lvl="0"/>
            <a:r>
              <a:rPr lang="en-US" dirty="0" smtClean="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809036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smtClean="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2884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36697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smtClean="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31155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smtClean="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smtClean="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06105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smtClean="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smtClean="0">
                <a:gradFill>
                  <a:gsLst>
                    <a:gs pos="4192">
                      <a:schemeClr val="bg1"/>
                    </a:gs>
                    <a:gs pos="12000">
                      <a:schemeClr val="bg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smtClean="0">
                <a:gradFill>
                  <a:gsLst>
                    <a:gs pos="2917">
                      <a:schemeClr val="tx1"/>
                    </a:gs>
                    <a:gs pos="30000">
                      <a:schemeClr val="tx1"/>
                    </a:gs>
                  </a:gsLst>
                  <a:lin ang="5400000" scaled="0"/>
                </a:gradFill>
              </a:rPr>
              <a:t>http://dev.office.com/</a:t>
            </a:r>
          </a:p>
        </p:txBody>
      </p:sp>
      <p:sp>
        <p:nvSpPr>
          <p:cNvPr id="7" name="Freeform 6"/>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12996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729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black">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sp>
        <p:nvSpPr>
          <p:cNvPr id="8" name="Freeform 5"/>
          <p:cNvSpPr>
            <a:spLocks noChangeAspect="1" noEditPoints="1"/>
          </p:cNvSpPr>
          <p:nvPr userDrawn="1"/>
        </p:nvSpPr>
        <p:spPr bwMode="black">
          <a:xfrm>
            <a:off x="436563" y="6148993"/>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130314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36563" y="6148993"/>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8901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153708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419355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smtClean="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313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108164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149614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421886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308131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118557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16129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224535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r>
              <a:rPr lang="en-US" dirty="0" smtClean="0">
                <a:gradFill>
                  <a:gsLst>
                    <a:gs pos="4192">
                      <a:srgbClr val="000000"/>
                    </a:gs>
                    <a:gs pos="12000">
                      <a:srgbClr val="000000"/>
                    </a:gs>
                  </a:gsLst>
                  <a:lin ang="5400000" scaled="0"/>
                </a:gradFill>
              </a:rPr>
              <a:t>http://dev.office.com/</a:t>
            </a:r>
          </a:p>
        </p:txBody>
      </p:sp>
    </p:spTree>
    <p:extLst>
      <p:ext uri="{BB962C8B-B14F-4D97-AF65-F5344CB8AC3E}">
        <p14:creationId xmlns:p14="http://schemas.microsoft.com/office/powerpoint/2010/main" val="2691763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855989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4073910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84462">
                      <a:schemeClr val="bg1"/>
                    </a:gs>
                    <a:gs pos="62000">
                      <a:schemeClr val="bg1"/>
                    </a:gs>
                  </a:gsLst>
                  <a:lin ang="5400000" scaled="0"/>
                </a:gradFill>
              </a:defRPr>
            </a:lvl1pPr>
            <a:lvl2pPr marL="0" indent="0">
              <a:buFontTx/>
              <a:buNone/>
              <a:defRPr sz="2000">
                <a:gradFill>
                  <a:gsLst>
                    <a:gs pos="97211">
                      <a:schemeClr val="bg1"/>
                    </a:gs>
                    <a:gs pos="11000">
                      <a:schemeClr val="bg1"/>
                    </a:gs>
                  </a:gsLst>
                  <a:lin ang="5400000" scaled="0"/>
                </a:gradFill>
              </a:defRPr>
            </a:lvl2pPr>
            <a:lvl3pPr marL="228600" indent="0">
              <a:buNone/>
              <a:defRPr>
                <a:gradFill>
                  <a:gsLst>
                    <a:gs pos="97211">
                      <a:schemeClr val="bg1"/>
                    </a:gs>
                    <a:gs pos="11000">
                      <a:schemeClr val="bg1"/>
                    </a:gs>
                  </a:gsLst>
                  <a:lin ang="5400000" scaled="0"/>
                </a:gradFill>
              </a:defRPr>
            </a:lvl3pPr>
            <a:lvl4pPr marL="457200" indent="0">
              <a:buNone/>
              <a:defRPr>
                <a:gradFill>
                  <a:gsLst>
                    <a:gs pos="97211">
                      <a:schemeClr val="bg1"/>
                    </a:gs>
                    <a:gs pos="11000">
                      <a:schemeClr val="bg1"/>
                    </a:gs>
                  </a:gsLst>
                  <a:lin ang="5400000" scaled="0"/>
                </a:gradFill>
              </a:defRPr>
            </a:lvl4pPr>
            <a:lvl5pPr marL="685800" indent="0">
              <a:buNone/>
              <a:defRPr>
                <a:gradFill>
                  <a:gsLst>
                    <a:gs pos="97211">
                      <a:schemeClr val="bg1"/>
                    </a:gs>
                    <a:gs pos="11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smtClean="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6412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3823608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1698072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4041014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1599712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1959106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r>
              <a:rPr lang="en-US"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3121766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r>
              <a:rPr lang="en-US"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1930265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2749470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46449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72631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smtClean="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73240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3413701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807497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4192">
                      <a:srgbClr val="000000"/>
                    </a:gs>
                    <a:gs pos="12000">
                      <a:srgbClr val="000000"/>
                    </a:gs>
                  </a:gsLst>
                  <a:lin ang="5400000" scaled="0"/>
                </a:gradFill>
              </a:rPr>
              <a:t>http://dev.office.com/</a:t>
            </a:r>
          </a:p>
        </p:txBody>
      </p:sp>
    </p:spTree>
    <p:extLst>
      <p:ext uri="{BB962C8B-B14F-4D97-AF65-F5344CB8AC3E}">
        <p14:creationId xmlns:p14="http://schemas.microsoft.com/office/powerpoint/2010/main" val="297030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98807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000000"/>
                    </a:gs>
                    <a:gs pos="100000">
                      <a:srgbClr val="000000"/>
                    </a:gs>
                  </a:gsLst>
                  <a:lin ang="5400000" scaled="0"/>
                </a:gradFill>
                <a:cs typeface="Segoe UI" pitchFamily="34" charset="0"/>
              </a:rPr>
              <a:t>© </a:t>
            </a:r>
            <a:r>
              <a:rPr lang="en-US" sz="700" dirty="0" smtClean="0">
                <a:gradFill>
                  <a:gsLst>
                    <a:gs pos="0">
                      <a:srgbClr val="000000"/>
                    </a:gs>
                    <a:gs pos="100000">
                      <a:srgbClr val="000000"/>
                    </a:gs>
                  </a:gsLst>
                  <a:lin ang="5400000" scaled="0"/>
                </a:gradFill>
                <a:cs typeface="Segoe UI" pitchFamily="34" charset="0"/>
              </a:rPr>
              <a:t>2015 </a:t>
            </a:r>
            <a:r>
              <a:rPr lang="en-US" sz="700" dirty="0">
                <a:gradFill>
                  <a:gsLst>
                    <a:gs pos="0">
                      <a:srgbClr val="000000"/>
                    </a:gs>
                    <a:gs pos="100000">
                      <a:srgbClr val="00000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50497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2015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589765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83320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black">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sp>
        <p:nvSpPr>
          <p:cNvPr id="8" name="Freeform 5"/>
          <p:cNvSpPr>
            <a:spLocks noChangeAspect="1" noEditPoints="1"/>
          </p:cNvSpPr>
          <p:nvPr userDrawn="1"/>
        </p:nvSpPr>
        <p:spPr bwMode="black">
          <a:xfrm>
            <a:off x="436563" y="6148993"/>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342115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36563" y="6148993"/>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0348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184408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smtClean="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7032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303278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286632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9842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337123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62454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343457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162667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1648306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r>
              <a:rPr lang="en-US" dirty="0" smtClean="0">
                <a:gradFill>
                  <a:gsLst>
                    <a:gs pos="4192">
                      <a:srgbClr val="000000"/>
                    </a:gs>
                    <a:gs pos="12000">
                      <a:srgbClr val="000000"/>
                    </a:gs>
                  </a:gsLst>
                  <a:lin ang="5400000" scaled="0"/>
                </a:gradFill>
              </a:rPr>
              <a:t>http://dev.office.com/</a:t>
            </a:r>
          </a:p>
        </p:txBody>
      </p:sp>
    </p:spTree>
    <p:extLst>
      <p:ext uri="{BB962C8B-B14F-4D97-AF65-F5344CB8AC3E}">
        <p14:creationId xmlns:p14="http://schemas.microsoft.com/office/powerpoint/2010/main" val="3380709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3517050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vert="horz" wrap="square" lIns="146304" tIns="91440" rIns="146304" bIns="91440" rtlCol="0">
            <a:spAutoFit/>
          </a:bodyPr>
          <a:lstStyle>
            <a:lvl1pPr>
              <a:defRPr lang="en-US" dirty="0" smtClean="0">
                <a:gradFill>
                  <a:gsLst>
                    <a:gs pos="97610">
                      <a:schemeClr val="bg1"/>
                    </a:gs>
                    <a:gs pos="30000">
                      <a:schemeClr val="bg1"/>
                    </a:gs>
                  </a:gsLst>
                  <a:lin ang="5400000" scaled="0"/>
                </a:gradFill>
              </a:defRPr>
            </a:lvl1pPr>
            <a:lvl2pPr>
              <a:defRPr lang="en-US" dirty="0" smtClean="0">
                <a:gradFill>
                  <a:gsLst>
                    <a:gs pos="97610">
                      <a:schemeClr val="bg1"/>
                    </a:gs>
                    <a:gs pos="30000">
                      <a:schemeClr val="bg1"/>
                    </a:gs>
                  </a:gsLst>
                  <a:lin ang="5400000" scaled="0"/>
                </a:gradFill>
              </a:defRPr>
            </a:lvl2pPr>
            <a:lvl3pPr>
              <a:defRPr lang="en-US" dirty="0" smtClean="0">
                <a:gradFill>
                  <a:gsLst>
                    <a:gs pos="97610">
                      <a:schemeClr val="bg1"/>
                    </a:gs>
                    <a:gs pos="30000">
                      <a:schemeClr val="bg1"/>
                    </a:gs>
                  </a:gsLst>
                  <a:lin ang="5400000" scaled="0"/>
                </a:gradFill>
              </a:defRPr>
            </a:lvl3pPr>
            <a:lvl4pPr>
              <a:defRPr lang="en-US" dirty="0" smtClean="0">
                <a:gradFill>
                  <a:gsLst>
                    <a:gs pos="97610">
                      <a:schemeClr val="bg1"/>
                    </a:gs>
                    <a:gs pos="30000">
                      <a:schemeClr val="bg1"/>
                    </a:gs>
                  </a:gsLst>
                  <a:lin ang="5400000" scaled="0"/>
                </a:gradFill>
              </a:defRPr>
            </a:lvl4pPr>
            <a:lvl5pPr>
              <a:defRPr lang="en-US" dirty="0">
                <a:gradFill>
                  <a:gsLst>
                    <a:gs pos="97610">
                      <a:schemeClr val="bg1"/>
                    </a:gs>
                    <a:gs pos="3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smtClean="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93475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1088183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4124067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3478902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3553361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2372378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1071314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r>
              <a:rPr lang="en-US"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520066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r>
              <a:rPr lang="en-US"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1914162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131350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65987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smtClean="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97397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344218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1535689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4169717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4192">
                      <a:srgbClr val="000000"/>
                    </a:gs>
                    <a:gs pos="12000">
                      <a:srgbClr val="000000"/>
                    </a:gs>
                  </a:gsLst>
                  <a:lin ang="5400000" scaled="0"/>
                </a:gradFill>
              </a:rPr>
              <a:t>http://dev.office.com/</a:t>
            </a:r>
          </a:p>
        </p:txBody>
      </p:sp>
    </p:spTree>
    <p:extLst>
      <p:ext uri="{BB962C8B-B14F-4D97-AF65-F5344CB8AC3E}">
        <p14:creationId xmlns:p14="http://schemas.microsoft.com/office/powerpoint/2010/main" val="3970277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116901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000000"/>
                    </a:gs>
                    <a:gs pos="100000">
                      <a:srgbClr val="000000"/>
                    </a:gs>
                  </a:gsLst>
                  <a:lin ang="5400000" scaled="0"/>
                </a:gradFill>
                <a:cs typeface="Segoe UI" pitchFamily="34" charset="0"/>
              </a:rPr>
              <a:t>© </a:t>
            </a:r>
            <a:r>
              <a:rPr lang="en-US" sz="700" dirty="0" smtClean="0">
                <a:gradFill>
                  <a:gsLst>
                    <a:gs pos="0">
                      <a:srgbClr val="000000"/>
                    </a:gs>
                    <a:gs pos="100000">
                      <a:srgbClr val="000000"/>
                    </a:gs>
                  </a:gsLst>
                  <a:lin ang="5400000" scaled="0"/>
                </a:gradFill>
                <a:cs typeface="Segoe UI" pitchFamily="34" charset="0"/>
              </a:rPr>
              <a:t>2015 </a:t>
            </a:r>
            <a:r>
              <a:rPr lang="en-US" sz="700" dirty="0">
                <a:gradFill>
                  <a:gsLst>
                    <a:gs pos="0">
                      <a:srgbClr val="000000"/>
                    </a:gs>
                    <a:gs pos="100000">
                      <a:srgbClr val="00000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85852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2015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4143062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68341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black">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sp>
        <p:nvSpPr>
          <p:cNvPr id="8" name="Freeform 5"/>
          <p:cNvSpPr>
            <a:spLocks noChangeAspect="1" noEditPoints="1"/>
          </p:cNvSpPr>
          <p:nvPr userDrawn="1"/>
        </p:nvSpPr>
        <p:spPr bwMode="black">
          <a:xfrm>
            <a:off x="436563" y="6148993"/>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194700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36563" y="6148993"/>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6176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image" Target="../media/image1.png"/><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theme" Target="../theme/theme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image" Target="../media/image1.png"/><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theme" Target="../theme/theme3.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image" Target="../media/image1.png"/><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theme" Target="../theme/theme4.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8" r:id="rId1"/>
    <p:sldLayoutId id="2147484236" r:id="rId2"/>
    <p:sldLayoutId id="2147484295" r:id="rId3"/>
    <p:sldLayoutId id="2147484240" r:id="rId4"/>
    <p:sldLayoutId id="2147484307" r:id="rId5"/>
    <p:sldLayoutId id="2147484296" r:id="rId6"/>
    <p:sldLayoutId id="2147484241" r:id="rId7"/>
    <p:sldLayoutId id="2147484308" r:id="rId8"/>
    <p:sldLayoutId id="2147484297" r:id="rId9"/>
    <p:sldLayoutId id="2147484244" r:id="rId10"/>
    <p:sldLayoutId id="2147484298" r:id="rId11"/>
    <p:sldLayoutId id="2147484245" r:id="rId12"/>
    <p:sldLayoutId id="2147484247" r:id="rId13"/>
    <p:sldLayoutId id="2147484309" r:id="rId14"/>
    <p:sldLayoutId id="2147484306" r:id="rId15"/>
    <p:sldLayoutId id="2147484300" r:id="rId16"/>
    <p:sldLayoutId id="2147484249" r:id="rId17"/>
    <p:sldLayoutId id="2147484301" r:id="rId18"/>
    <p:sldLayoutId id="2147484303" r:id="rId19"/>
    <p:sldLayoutId id="2147484304" r:id="rId20"/>
    <p:sldLayoutId id="2147484250" r:id="rId21"/>
    <p:sldLayoutId id="2147484251" r:id="rId22"/>
    <p:sldLayoutId id="2147484252" r:id="rId23"/>
    <p:sldLayoutId id="2147484253" r:id="rId24"/>
    <p:sldLayoutId id="2147484305" r:id="rId25"/>
    <p:sldLayoutId id="2147484264" r:id="rId26"/>
    <p:sldLayoutId id="2147484254" r:id="rId27"/>
    <p:sldLayoutId id="2147484256" r:id="rId28"/>
    <p:sldLayoutId id="2147484257" r:id="rId29"/>
    <p:sldLayoutId id="2147484258" r:id="rId30"/>
    <p:sldLayoutId id="2147484259" r:id="rId31"/>
    <p:sldLayoutId id="2147484260" r:id="rId32"/>
    <p:sldLayoutId id="2147484261" r:id="rId33"/>
    <p:sldLayoutId id="2147484299" r:id="rId34"/>
    <p:sldLayoutId id="2147484263"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userDrawn="1">
          <p15:clr>
            <a:srgbClr val="5ACBF0"/>
          </p15:clr>
        </p15:guide>
        <p15:guide id="2" pos="155"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userDrawn="1">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888793905"/>
      </p:ext>
    </p:extLst>
  </p:cSld>
  <p:clrMap bg1="lt1" tx1="dk1" bg2="lt2" tx2="dk2" accent1="accent1" accent2="accent2" accent3="accent3" accent4="accent4" accent5="accent5" accent6="accent6" hlink="hlink" folHlink="folHlink"/>
  <p:sldLayoutIdLst>
    <p:sldLayoutId id="2147484311" r:id="rId1"/>
    <p:sldLayoutId id="2147484312" r:id="rId2"/>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 id="2147484324" r:id="rId14"/>
    <p:sldLayoutId id="2147484325" r:id="rId15"/>
    <p:sldLayoutId id="2147484326" r:id="rId16"/>
    <p:sldLayoutId id="2147484327" r:id="rId17"/>
    <p:sldLayoutId id="2147484328" r:id="rId18"/>
    <p:sldLayoutId id="2147484329" r:id="rId19"/>
    <p:sldLayoutId id="2147484330" r:id="rId20"/>
    <p:sldLayoutId id="2147484331" r:id="rId21"/>
    <p:sldLayoutId id="2147484332" r:id="rId22"/>
    <p:sldLayoutId id="2147484333" r:id="rId23"/>
    <p:sldLayoutId id="2147484334" r:id="rId24"/>
    <p:sldLayoutId id="2147484335" r:id="rId25"/>
    <p:sldLayoutId id="2147484336" r:id="rId26"/>
    <p:sldLayoutId id="2147484337" r:id="rId27"/>
    <p:sldLayoutId id="2147484338" r:id="rId28"/>
    <p:sldLayoutId id="2147484339" r:id="rId29"/>
    <p:sldLayoutId id="2147484340" r:id="rId30"/>
    <p:sldLayoutId id="2147484341"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2321331"/>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66" r:id="rId24"/>
    <p:sldLayoutId id="2147484367" r:id="rId25"/>
    <p:sldLayoutId id="2147484368" r:id="rId26"/>
    <p:sldLayoutId id="2147484369" r:id="rId27"/>
    <p:sldLayoutId id="2147484370" r:id="rId28"/>
    <p:sldLayoutId id="2147484371" r:id="rId29"/>
    <p:sldLayoutId id="2147484372" r:id="rId30"/>
    <p:sldLayoutId id="2147484373"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4831401"/>
      </p:ext>
    </p:extLst>
  </p:cSld>
  <p:clrMap bg1="lt1" tx1="dk1" bg2="lt2" tx2="dk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 id="2147484385" r:id="rId11"/>
    <p:sldLayoutId id="2147484386" r:id="rId12"/>
    <p:sldLayoutId id="2147484387" r:id="rId13"/>
    <p:sldLayoutId id="2147484388" r:id="rId14"/>
    <p:sldLayoutId id="2147484389" r:id="rId15"/>
    <p:sldLayoutId id="2147484390" r:id="rId16"/>
    <p:sldLayoutId id="2147484391" r:id="rId17"/>
    <p:sldLayoutId id="2147484392" r:id="rId18"/>
    <p:sldLayoutId id="2147484393" r:id="rId19"/>
    <p:sldLayoutId id="2147484394" r:id="rId20"/>
    <p:sldLayoutId id="2147484395" r:id="rId21"/>
    <p:sldLayoutId id="2147484396" r:id="rId22"/>
    <p:sldLayoutId id="2147484397" r:id="rId23"/>
    <p:sldLayoutId id="2147484398" r:id="rId24"/>
    <p:sldLayoutId id="2147484399" r:id="rId25"/>
    <p:sldLayoutId id="2147484400" r:id="rId26"/>
    <p:sldLayoutId id="2147484401" r:id="rId27"/>
    <p:sldLayoutId id="2147484402" r:id="rId28"/>
    <p:sldLayoutId id="2147484403" r:id="rId29"/>
    <p:sldLayoutId id="2147484404" r:id="rId30"/>
    <p:sldLayoutId id="2147484405"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emf"/><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microsoft.com/office/2007/relationships/hdphoto" Target="../media/hdphoto2.wdp"/><Relationship Id="rId9"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0.xml.rels><?xml version="1.0" encoding="UTF-8" standalone="yes"?>
<Relationships xmlns="http://schemas.openxmlformats.org/package/2006/relationships"><Relationship Id="rId3" Type="http://schemas.openxmlformats.org/officeDocument/2006/relationships/hyperlink" Target="http://dev.office.com/codesamples#?filters=office%20add-ins" TargetMode="External"/><Relationship Id="rId2" Type="http://schemas.openxmlformats.org/officeDocument/2006/relationships/hyperlink" Target="http://dev.office.com/getting-started/addins" TargetMode="External"/><Relationship Id="rId1" Type="http://schemas.openxmlformats.org/officeDocument/2006/relationships/slideLayout" Target="../slideLayouts/slideLayout13.xml"/><Relationship Id="rId6" Type="http://schemas.openxmlformats.org/officeDocument/2006/relationships/hyperlink" Target="https://msdn.microsoft.com/en-us/library/office/jj220060.aspx" TargetMode="External"/><Relationship Id="rId5" Type="http://schemas.openxmlformats.org/officeDocument/2006/relationships/hyperlink" Target="http://dev.office.com/snack-videos" TargetMode="External"/><Relationship Id="rId4" Type="http://schemas.openxmlformats.org/officeDocument/2006/relationships/hyperlink" Target="http://dev.office.com/training#?filters=deep%20dive%20into%20the%20office%20365%20add-in%20model"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46.emf"/><Relationship Id="rId4" Type="http://schemas.openxmlformats.org/officeDocument/2006/relationships/image" Target="../media/image45.emf"/></Relationships>
</file>

<file path=ppt/slides/_rels/slide32.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48.emf"/><Relationship Id="rId11" Type="http://schemas.openxmlformats.org/officeDocument/2006/relationships/image" Target="../media/image50.png"/><Relationship Id="rId5" Type="http://schemas.openxmlformats.org/officeDocument/2006/relationships/image" Target="../media/image47.emf"/><Relationship Id="rId10" Type="http://schemas.openxmlformats.org/officeDocument/2006/relationships/image" Target="../media/image49.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6.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emf"/><Relationship Id="rId7" Type="http://schemas.openxmlformats.org/officeDocument/2006/relationships/image" Target="../media/image12.png"/><Relationship Id="rId2" Type="http://schemas.openxmlformats.org/officeDocument/2006/relationships/image" Target="../media/image8.emf"/><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emf"/><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0" name="Group 299"/>
          <p:cNvGrpSpPr/>
          <p:nvPr/>
        </p:nvGrpSpPr>
        <p:grpSpPr>
          <a:xfrm>
            <a:off x="5654676" y="1252538"/>
            <a:ext cx="5024436" cy="4213226"/>
            <a:chOff x="5654676" y="1252538"/>
            <a:chExt cx="5024436" cy="4213226"/>
          </a:xfrm>
        </p:grpSpPr>
        <p:grpSp>
          <p:nvGrpSpPr>
            <p:cNvPr id="297" name="Group 296"/>
            <p:cNvGrpSpPr/>
            <p:nvPr/>
          </p:nvGrpSpPr>
          <p:grpSpPr>
            <a:xfrm>
              <a:off x="9685338" y="2705101"/>
              <a:ext cx="993774" cy="1214438"/>
              <a:chOff x="9685338" y="2705101"/>
              <a:chExt cx="993774" cy="1214438"/>
            </a:xfrm>
          </p:grpSpPr>
          <p:sp>
            <p:nvSpPr>
              <p:cNvPr id="264"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5"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6"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7"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8"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9"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0"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1"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96" name="Group 295"/>
            <p:cNvGrpSpPr/>
            <p:nvPr/>
          </p:nvGrpSpPr>
          <p:grpSpPr>
            <a:xfrm>
              <a:off x="6997700" y="1252538"/>
              <a:ext cx="2908300" cy="1195388"/>
              <a:chOff x="6997700" y="1252538"/>
              <a:chExt cx="2908300" cy="1195388"/>
            </a:xfrm>
          </p:grpSpPr>
          <p:sp>
            <p:nvSpPr>
              <p:cNvPr id="252"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3"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4"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5"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8"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9"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1"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2"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3"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2"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3"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5"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98" name="Group 297"/>
            <p:cNvGrpSpPr/>
            <p:nvPr/>
          </p:nvGrpSpPr>
          <p:grpSpPr>
            <a:xfrm>
              <a:off x="5654676" y="2908301"/>
              <a:ext cx="681036" cy="809625"/>
              <a:chOff x="5654676" y="2908301"/>
              <a:chExt cx="681036" cy="809625"/>
            </a:xfrm>
          </p:grpSpPr>
          <p:sp>
            <p:nvSpPr>
              <p:cNvPr id="276"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7"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8"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9"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99" name="Group 298"/>
            <p:cNvGrpSpPr/>
            <p:nvPr/>
          </p:nvGrpSpPr>
          <p:grpSpPr>
            <a:xfrm>
              <a:off x="6481763" y="4656138"/>
              <a:ext cx="1308100" cy="809626"/>
              <a:chOff x="6481763" y="4656138"/>
              <a:chExt cx="1308100" cy="809626"/>
            </a:xfrm>
          </p:grpSpPr>
          <p:sp>
            <p:nvSpPr>
              <p:cNvPr id="280"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1"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2"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3"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4"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5"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6"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7"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grpSp>
      <p:sp>
        <p:nvSpPr>
          <p:cNvPr id="171" name="Freeform 5" hidden="1"/>
          <p:cNvSpPr>
            <a:spLocks noEditPoints="1"/>
          </p:cNvSpPr>
          <p:nvPr/>
        </p:nvSpPr>
        <p:spPr bwMode="auto">
          <a:xfrm>
            <a:off x="6096000" y="2300288"/>
            <a:ext cx="4895850" cy="4416425"/>
          </a:xfrm>
          <a:custGeom>
            <a:avLst/>
            <a:gdLst>
              <a:gd name="T0" fmla="*/ 182 w 266"/>
              <a:gd name="T1" fmla="*/ 112 h 240"/>
              <a:gd name="T2" fmla="*/ 204 w 266"/>
              <a:gd name="T3" fmla="*/ 105 h 240"/>
              <a:gd name="T4" fmla="*/ 173 w 266"/>
              <a:gd name="T5" fmla="*/ 72 h 240"/>
              <a:gd name="T6" fmla="*/ 163 w 266"/>
              <a:gd name="T7" fmla="*/ 70 h 240"/>
              <a:gd name="T8" fmla="*/ 166 w 266"/>
              <a:gd name="T9" fmla="*/ 50 h 240"/>
              <a:gd name="T10" fmla="*/ 167 w 266"/>
              <a:gd name="T11" fmla="*/ 43 h 240"/>
              <a:gd name="T12" fmla="*/ 166 w 266"/>
              <a:gd name="T13" fmla="*/ 30 h 240"/>
              <a:gd name="T14" fmla="*/ 156 w 266"/>
              <a:gd name="T15" fmla="*/ 0 h 240"/>
              <a:gd name="T16" fmla="*/ 30 w 266"/>
              <a:gd name="T17" fmla="*/ 84 h 240"/>
              <a:gd name="T18" fmla="*/ 80 w 266"/>
              <a:gd name="T19" fmla="*/ 94 h 240"/>
              <a:gd name="T20" fmla="*/ 71 w 266"/>
              <a:gd name="T21" fmla="*/ 107 h 240"/>
              <a:gd name="T22" fmla="*/ 114 w 266"/>
              <a:gd name="T23" fmla="*/ 112 h 240"/>
              <a:gd name="T24" fmla="*/ 0 w 266"/>
              <a:gd name="T25" fmla="*/ 131 h 240"/>
              <a:gd name="T26" fmla="*/ 10 w 266"/>
              <a:gd name="T27" fmla="*/ 139 h 240"/>
              <a:gd name="T28" fmla="*/ 113 w 266"/>
              <a:gd name="T29" fmla="*/ 123 h 240"/>
              <a:gd name="T30" fmla="*/ 114 w 266"/>
              <a:gd name="T31" fmla="*/ 124 h 240"/>
              <a:gd name="T32" fmla="*/ 115 w 266"/>
              <a:gd name="T33" fmla="*/ 126 h 240"/>
              <a:gd name="T34" fmla="*/ 118 w 266"/>
              <a:gd name="T35" fmla="*/ 127 h 240"/>
              <a:gd name="T36" fmla="*/ 117 w 266"/>
              <a:gd name="T37" fmla="*/ 128 h 240"/>
              <a:gd name="T38" fmla="*/ 114 w 266"/>
              <a:gd name="T39" fmla="*/ 139 h 240"/>
              <a:gd name="T40" fmla="*/ 114 w 266"/>
              <a:gd name="T41" fmla="*/ 141 h 240"/>
              <a:gd name="T42" fmla="*/ 116 w 266"/>
              <a:gd name="T43" fmla="*/ 142 h 240"/>
              <a:gd name="T44" fmla="*/ 120 w 266"/>
              <a:gd name="T45" fmla="*/ 143 h 240"/>
              <a:gd name="T46" fmla="*/ 122 w 266"/>
              <a:gd name="T47" fmla="*/ 155 h 240"/>
              <a:gd name="T48" fmla="*/ 123 w 266"/>
              <a:gd name="T49" fmla="*/ 162 h 240"/>
              <a:gd name="T50" fmla="*/ 110 w 266"/>
              <a:gd name="T51" fmla="*/ 173 h 240"/>
              <a:gd name="T52" fmla="*/ 110 w 266"/>
              <a:gd name="T53" fmla="*/ 174 h 240"/>
              <a:gd name="T54" fmla="*/ 111 w 266"/>
              <a:gd name="T55" fmla="*/ 175 h 240"/>
              <a:gd name="T56" fmla="*/ 112 w 266"/>
              <a:gd name="T57" fmla="*/ 177 h 240"/>
              <a:gd name="T58" fmla="*/ 114 w 266"/>
              <a:gd name="T59" fmla="*/ 178 h 240"/>
              <a:gd name="T60" fmla="*/ 116 w 266"/>
              <a:gd name="T61" fmla="*/ 178 h 240"/>
              <a:gd name="T62" fmla="*/ 122 w 266"/>
              <a:gd name="T63" fmla="*/ 179 h 240"/>
              <a:gd name="T64" fmla="*/ 123 w 266"/>
              <a:gd name="T65" fmla="*/ 235 h 240"/>
              <a:gd name="T66" fmla="*/ 141 w 266"/>
              <a:gd name="T67" fmla="*/ 229 h 240"/>
              <a:gd name="T68" fmla="*/ 154 w 266"/>
              <a:gd name="T69" fmla="*/ 229 h 240"/>
              <a:gd name="T70" fmla="*/ 171 w 266"/>
              <a:gd name="T71" fmla="*/ 235 h 240"/>
              <a:gd name="T72" fmla="*/ 173 w 266"/>
              <a:gd name="T73" fmla="*/ 179 h 240"/>
              <a:gd name="T74" fmla="*/ 179 w 266"/>
              <a:gd name="T75" fmla="*/ 178 h 240"/>
              <a:gd name="T76" fmla="*/ 181 w 266"/>
              <a:gd name="T77" fmla="*/ 178 h 240"/>
              <a:gd name="T78" fmla="*/ 183 w 266"/>
              <a:gd name="T79" fmla="*/ 177 h 240"/>
              <a:gd name="T80" fmla="*/ 184 w 266"/>
              <a:gd name="T81" fmla="*/ 175 h 240"/>
              <a:gd name="T82" fmla="*/ 185 w 266"/>
              <a:gd name="T83" fmla="*/ 174 h 240"/>
              <a:gd name="T84" fmla="*/ 185 w 266"/>
              <a:gd name="T85" fmla="*/ 173 h 240"/>
              <a:gd name="T86" fmla="*/ 172 w 266"/>
              <a:gd name="T87" fmla="*/ 162 h 240"/>
              <a:gd name="T88" fmla="*/ 173 w 266"/>
              <a:gd name="T89" fmla="*/ 155 h 240"/>
              <a:gd name="T90" fmla="*/ 175 w 266"/>
              <a:gd name="T91" fmla="*/ 143 h 240"/>
              <a:gd name="T92" fmla="*/ 179 w 266"/>
              <a:gd name="T93" fmla="*/ 142 h 240"/>
              <a:gd name="T94" fmla="*/ 181 w 266"/>
              <a:gd name="T95" fmla="*/ 141 h 240"/>
              <a:gd name="T96" fmla="*/ 182 w 266"/>
              <a:gd name="T97" fmla="*/ 139 h 240"/>
              <a:gd name="T98" fmla="*/ 175 w 266"/>
              <a:gd name="T99" fmla="*/ 128 h 240"/>
              <a:gd name="T100" fmla="*/ 179 w 266"/>
              <a:gd name="T101" fmla="*/ 127 h 240"/>
              <a:gd name="T102" fmla="*/ 181 w 266"/>
              <a:gd name="T103" fmla="*/ 125 h 240"/>
              <a:gd name="T104" fmla="*/ 182 w 266"/>
              <a:gd name="T105" fmla="*/ 124 h 240"/>
              <a:gd name="T106" fmla="*/ 257 w 266"/>
              <a:gd name="T107" fmla="*/ 139 h 240"/>
              <a:gd name="T108" fmla="*/ 266 w 266"/>
              <a:gd name="T109" fmla="*/ 131 h 240"/>
              <a:gd name="T110" fmla="*/ 143 w 266"/>
              <a:gd name="T111" fmla="*/ 220 h 240"/>
              <a:gd name="T112" fmla="*/ 143 w 266"/>
              <a:gd name="T113" fmla="*/ 179 h 240"/>
              <a:gd name="T114" fmla="*/ 152 w 266"/>
              <a:gd name="T115" fmla="*/ 17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 h="240">
                <a:moveTo>
                  <a:pt x="247" y="112"/>
                </a:moveTo>
                <a:cubicBezTo>
                  <a:pt x="182" y="112"/>
                  <a:pt x="182" y="112"/>
                  <a:pt x="182" y="112"/>
                </a:cubicBezTo>
                <a:cubicBezTo>
                  <a:pt x="182" y="112"/>
                  <a:pt x="182" y="112"/>
                  <a:pt x="182" y="112"/>
                </a:cubicBezTo>
                <a:cubicBezTo>
                  <a:pt x="201" y="112"/>
                  <a:pt x="201" y="112"/>
                  <a:pt x="201" y="112"/>
                </a:cubicBezTo>
                <a:cubicBezTo>
                  <a:pt x="201" y="112"/>
                  <a:pt x="202" y="112"/>
                  <a:pt x="202" y="111"/>
                </a:cubicBezTo>
                <a:cubicBezTo>
                  <a:pt x="204" y="109"/>
                  <a:pt x="205" y="107"/>
                  <a:pt x="204" y="105"/>
                </a:cubicBezTo>
                <a:cubicBezTo>
                  <a:pt x="204" y="101"/>
                  <a:pt x="202" y="96"/>
                  <a:pt x="197" y="91"/>
                </a:cubicBezTo>
                <a:cubicBezTo>
                  <a:pt x="189" y="83"/>
                  <a:pt x="177" y="71"/>
                  <a:pt x="174" y="72"/>
                </a:cubicBezTo>
                <a:cubicBezTo>
                  <a:pt x="174" y="72"/>
                  <a:pt x="173" y="72"/>
                  <a:pt x="173" y="72"/>
                </a:cubicBezTo>
                <a:cubicBezTo>
                  <a:pt x="172" y="72"/>
                  <a:pt x="171" y="71"/>
                  <a:pt x="170" y="71"/>
                </a:cubicBezTo>
                <a:cubicBezTo>
                  <a:pt x="167" y="71"/>
                  <a:pt x="167" y="71"/>
                  <a:pt x="167" y="71"/>
                </a:cubicBezTo>
                <a:cubicBezTo>
                  <a:pt x="163" y="70"/>
                  <a:pt x="163" y="70"/>
                  <a:pt x="163" y="70"/>
                </a:cubicBezTo>
                <a:cubicBezTo>
                  <a:pt x="163" y="55"/>
                  <a:pt x="163" y="55"/>
                  <a:pt x="163" y="55"/>
                </a:cubicBezTo>
                <a:cubicBezTo>
                  <a:pt x="164" y="53"/>
                  <a:pt x="165" y="52"/>
                  <a:pt x="165" y="50"/>
                </a:cubicBezTo>
                <a:cubicBezTo>
                  <a:pt x="166" y="50"/>
                  <a:pt x="166" y="50"/>
                  <a:pt x="166" y="50"/>
                </a:cubicBezTo>
                <a:cubicBezTo>
                  <a:pt x="166" y="50"/>
                  <a:pt x="167" y="50"/>
                  <a:pt x="167" y="49"/>
                </a:cubicBezTo>
                <a:cubicBezTo>
                  <a:pt x="168" y="44"/>
                  <a:pt x="168" y="44"/>
                  <a:pt x="168" y="44"/>
                </a:cubicBezTo>
                <a:cubicBezTo>
                  <a:pt x="168" y="44"/>
                  <a:pt x="168" y="43"/>
                  <a:pt x="167" y="43"/>
                </a:cubicBezTo>
                <a:cubicBezTo>
                  <a:pt x="167" y="43"/>
                  <a:pt x="167" y="43"/>
                  <a:pt x="167" y="43"/>
                </a:cubicBezTo>
                <a:cubicBezTo>
                  <a:pt x="167" y="43"/>
                  <a:pt x="166" y="43"/>
                  <a:pt x="166" y="43"/>
                </a:cubicBezTo>
                <a:cubicBezTo>
                  <a:pt x="167" y="38"/>
                  <a:pt x="168" y="34"/>
                  <a:pt x="166" y="30"/>
                </a:cubicBezTo>
                <a:cubicBezTo>
                  <a:pt x="166" y="28"/>
                  <a:pt x="165" y="25"/>
                  <a:pt x="163" y="23"/>
                </a:cubicBezTo>
                <a:cubicBezTo>
                  <a:pt x="163" y="5"/>
                  <a:pt x="163" y="5"/>
                  <a:pt x="163" y="5"/>
                </a:cubicBezTo>
                <a:cubicBezTo>
                  <a:pt x="163" y="3"/>
                  <a:pt x="160" y="0"/>
                  <a:pt x="156" y="0"/>
                </a:cubicBezTo>
                <a:cubicBezTo>
                  <a:pt x="37" y="0"/>
                  <a:pt x="37" y="0"/>
                  <a:pt x="37" y="0"/>
                </a:cubicBezTo>
                <a:cubicBezTo>
                  <a:pt x="33" y="0"/>
                  <a:pt x="30" y="3"/>
                  <a:pt x="30" y="5"/>
                </a:cubicBezTo>
                <a:cubicBezTo>
                  <a:pt x="30" y="84"/>
                  <a:pt x="30" y="84"/>
                  <a:pt x="30" y="84"/>
                </a:cubicBezTo>
                <a:cubicBezTo>
                  <a:pt x="30" y="87"/>
                  <a:pt x="33" y="90"/>
                  <a:pt x="37" y="90"/>
                </a:cubicBezTo>
                <a:cubicBezTo>
                  <a:pt x="80" y="90"/>
                  <a:pt x="80" y="90"/>
                  <a:pt x="80" y="90"/>
                </a:cubicBezTo>
                <a:cubicBezTo>
                  <a:pt x="80" y="94"/>
                  <a:pt x="80" y="94"/>
                  <a:pt x="80" y="94"/>
                </a:cubicBezTo>
                <a:cubicBezTo>
                  <a:pt x="80" y="104"/>
                  <a:pt x="80" y="104"/>
                  <a:pt x="80" y="104"/>
                </a:cubicBezTo>
                <a:cubicBezTo>
                  <a:pt x="74" y="104"/>
                  <a:pt x="74" y="104"/>
                  <a:pt x="74" y="104"/>
                </a:cubicBezTo>
                <a:cubicBezTo>
                  <a:pt x="72" y="104"/>
                  <a:pt x="71" y="105"/>
                  <a:pt x="71" y="107"/>
                </a:cubicBezTo>
                <a:cubicBezTo>
                  <a:pt x="71" y="112"/>
                  <a:pt x="71" y="112"/>
                  <a:pt x="71" y="112"/>
                </a:cubicBezTo>
                <a:cubicBezTo>
                  <a:pt x="94" y="112"/>
                  <a:pt x="94" y="112"/>
                  <a:pt x="94" y="112"/>
                </a:cubicBezTo>
                <a:cubicBezTo>
                  <a:pt x="114" y="112"/>
                  <a:pt x="114" y="112"/>
                  <a:pt x="114" y="112"/>
                </a:cubicBezTo>
                <a:cubicBezTo>
                  <a:pt x="114" y="112"/>
                  <a:pt x="114" y="112"/>
                  <a:pt x="114" y="112"/>
                </a:cubicBezTo>
                <a:cubicBezTo>
                  <a:pt x="20" y="112"/>
                  <a:pt x="20" y="112"/>
                  <a:pt x="20" y="112"/>
                </a:cubicBezTo>
                <a:cubicBezTo>
                  <a:pt x="9" y="112"/>
                  <a:pt x="0" y="120"/>
                  <a:pt x="0" y="131"/>
                </a:cubicBezTo>
                <a:cubicBezTo>
                  <a:pt x="0" y="224"/>
                  <a:pt x="0" y="224"/>
                  <a:pt x="0" y="224"/>
                </a:cubicBezTo>
                <a:cubicBezTo>
                  <a:pt x="10" y="224"/>
                  <a:pt x="10" y="224"/>
                  <a:pt x="10" y="224"/>
                </a:cubicBezTo>
                <a:cubicBezTo>
                  <a:pt x="10" y="139"/>
                  <a:pt x="10" y="139"/>
                  <a:pt x="10" y="139"/>
                </a:cubicBezTo>
                <a:cubicBezTo>
                  <a:pt x="10" y="130"/>
                  <a:pt x="19" y="122"/>
                  <a:pt x="29" y="122"/>
                </a:cubicBezTo>
                <a:cubicBezTo>
                  <a:pt x="113" y="122"/>
                  <a:pt x="113" y="122"/>
                  <a:pt x="113" y="122"/>
                </a:cubicBezTo>
                <a:cubicBezTo>
                  <a:pt x="113" y="122"/>
                  <a:pt x="113" y="123"/>
                  <a:pt x="113" y="123"/>
                </a:cubicBezTo>
                <a:cubicBezTo>
                  <a:pt x="113" y="123"/>
                  <a:pt x="113" y="123"/>
                  <a:pt x="114" y="124"/>
                </a:cubicBezTo>
                <a:cubicBezTo>
                  <a:pt x="114" y="124"/>
                  <a:pt x="114" y="124"/>
                  <a:pt x="114" y="124"/>
                </a:cubicBezTo>
                <a:cubicBezTo>
                  <a:pt x="114" y="124"/>
                  <a:pt x="114" y="124"/>
                  <a:pt x="114" y="124"/>
                </a:cubicBezTo>
                <a:cubicBezTo>
                  <a:pt x="114" y="124"/>
                  <a:pt x="114" y="125"/>
                  <a:pt x="115" y="125"/>
                </a:cubicBezTo>
                <a:cubicBezTo>
                  <a:pt x="115" y="125"/>
                  <a:pt x="115" y="125"/>
                  <a:pt x="115" y="126"/>
                </a:cubicBezTo>
                <a:cubicBezTo>
                  <a:pt x="115" y="126"/>
                  <a:pt x="115" y="126"/>
                  <a:pt x="115" y="126"/>
                </a:cubicBezTo>
                <a:cubicBezTo>
                  <a:pt x="115" y="126"/>
                  <a:pt x="116" y="126"/>
                  <a:pt x="116" y="127"/>
                </a:cubicBezTo>
                <a:cubicBezTo>
                  <a:pt x="116" y="127"/>
                  <a:pt x="116" y="127"/>
                  <a:pt x="116" y="127"/>
                </a:cubicBezTo>
                <a:cubicBezTo>
                  <a:pt x="117" y="127"/>
                  <a:pt x="117" y="127"/>
                  <a:pt x="118" y="127"/>
                </a:cubicBezTo>
                <a:cubicBezTo>
                  <a:pt x="118" y="127"/>
                  <a:pt x="118" y="128"/>
                  <a:pt x="118" y="128"/>
                </a:cubicBezTo>
                <a:cubicBezTo>
                  <a:pt x="119" y="128"/>
                  <a:pt x="119" y="128"/>
                  <a:pt x="120" y="128"/>
                </a:cubicBezTo>
                <a:cubicBezTo>
                  <a:pt x="119" y="128"/>
                  <a:pt x="118" y="128"/>
                  <a:pt x="117" y="128"/>
                </a:cubicBezTo>
                <a:cubicBezTo>
                  <a:pt x="115" y="129"/>
                  <a:pt x="113" y="131"/>
                  <a:pt x="113" y="133"/>
                </a:cubicBezTo>
                <a:cubicBezTo>
                  <a:pt x="113" y="138"/>
                  <a:pt x="113" y="138"/>
                  <a:pt x="113" y="138"/>
                </a:cubicBezTo>
                <a:cubicBezTo>
                  <a:pt x="113" y="138"/>
                  <a:pt x="113" y="139"/>
                  <a:pt x="114" y="139"/>
                </a:cubicBezTo>
                <a:cubicBezTo>
                  <a:pt x="113" y="139"/>
                  <a:pt x="113" y="139"/>
                  <a:pt x="113" y="139"/>
                </a:cubicBezTo>
                <a:cubicBezTo>
                  <a:pt x="114" y="139"/>
                  <a:pt x="114" y="140"/>
                  <a:pt x="114" y="140"/>
                </a:cubicBezTo>
                <a:cubicBezTo>
                  <a:pt x="114" y="140"/>
                  <a:pt x="114" y="141"/>
                  <a:pt x="114" y="141"/>
                </a:cubicBezTo>
                <a:cubicBezTo>
                  <a:pt x="114" y="141"/>
                  <a:pt x="115" y="141"/>
                  <a:pt x="115" y="141"/>
                </a:cubicBezTo>
                <a:cubicBezTo>
                  <a:pt x="115" y="141"/>
                  <a:pt x="115" y="142"/>
                  <a:pt x="116" y="142"/>
                </a:cubicBezTo>
                <a:cubicBezTo>
                  <a:pt x="116" y="142"/>
                  <a:pt x="116" y="142"/>
                  <a:pt x="116" y="142"/>
                </a:cubicBezTo>
                <a:cubicBezTo>
                  <a:pt x="117" y="143"/>
                  <a:pt x="117" y="143"/>
                  <a:pt x="118" y="143"/>
                </a:cubicBezTo>
                <a:cubicBezTo>
                  <a:pt x="118" y="143"/>
                  <a:pt x="118" y="143"/>
                  <a:pt x="118" y="143"/>
                </a:cubicBezTo>
                <a:cubicBezTo>
                  <a:pt x="119" y="143"/>
                  <a:pt x="119" y="143"/>
                  <a:pt x="120" y="143"/>
                </a:cubicBezTo>
                <a:cubicBezTo>
                  <a:pt x="122" y="143"/>
                  <a:pt x="122" y="143"/>
                  <a:pt x="122" y="143"/>
                </a:cubicBezTo>
                <a:cubicBezTo>
                  <a:pt x="122" y="155"/>
                  <a:pt x="122" y="155"/>
                  <a:pt x="122" y="155"/>
                </a:cubicBezTo>
                <a:cubicBezTo>
                  <a:pt x="122" y="155"/>
                  <a:pt x="122" y="155"/>
                  <a:pt x="122" y="155"/>
                </a:cubicBezTo>
                <a:cubicBezTo>
                  <a:pt x="122" y="156"/>
                  <a:pt x="122" y="156"/>
                  <a:pt x="122" y="157"/>
                </a:cubicBezTo>
                <a:cubicBezTo>
                  <a:pt x="122" y="159"/>
                  <a:pt x="122" y="160"/>
                  <a:pt x="123" y="161"/>
                </a:cubicBezTo>
                <a:cubicBezTo>
                  <a:pt x="123" y="162"/>
                  <a:pt x="123" y="162"/>
                  <a:pt x="123" y="162"/>
                </a:cubicBezTo>
                <a:cubicBezTo>
                  <a:pt x="118" y="162"/>
                  <a:pt x="118" y="162"/>
                  <a:pt x="118" y="162"/>
                </a:cubicBezTo>
                <a:cubicBezTo>
                  <a:pt x="114" y="162"/>
                  <a:pt x="110" y="165"/>
                  <a:pt x="110" y="167"/>
                </a:cubicBezTo>
                <a:cubicBezTo>
                  <a:pt x="110" y="173"/>
                  <a:pt x="110" y="173"/>
                  <a:pt x="110" y="173"/>
                </a:cubicBezTo>
                <a:cubicBezTo>
                  <a:pt x="110" y="174"/>
                  <a:pt x="110" y="174"/>
                  <a:pt x="110" y="174"/>
                </a:cubicBezTo>
                <a:cubicBezTo>
                  <a:pt x="110" y="174"/>
                  <a:pt x="110" y="174"/>
                  <a:pt x="110" y="174"/>
                </a:cubicBezTo>
                <a:cubicBezTo>
                  <a:pt x="110" y="174"/>
                  <a:pt x="110" y="174"/>
                  <a:pt x="110" y="174"/>
                </a:cubicBezTo>
                <a:cubicBezTo>
                  <a:pt x="110" y="174"/>
                  <a:pt x="110" y="174"/>
                  <a:pt x="110" y="175"/>
                </a:cubicBezTo>
                <a:cubicBezTo>
                  <a:pt x="110" y="175"/>
                  <a:pt x="111" y="175"/>
                  <a:pt x="111" y="175"/>
                </a:cubicBezTo>
                <a:cubicBezTo>
                  <a:pt x="111" y="175"/>
                  <a:pt x="111" y="175"/>
                  <a:pt x="111" y="175"/>
                </a:cubicBezTo>
                <a:cubicBezTo>
                  <a:pt x="111" y="176"/>
                  <a:pt x="111" y="176"/>
                  <a:pt x="111" y="176"/>
                </a:cubicBezTo>
                <a:cubicBezTo>
                  <a:pt x="111" y="176"/>
                  <a:pt x="111" y="176"/>
                  <a:pt x="112" y="176"/>
                </a:cubicBezTo>
                <a:cubicBezTo>
                  <a:pt x="112" y="176"/>
                  <a:pt x="112" y="177"/>
                  <a:pt x="112" y="177"/>
                </a:cubicBezTo>
                <a:cubicBezTo>
                  <a:pt x="112" y="177"/>
                  <a:pt x="112" y="177"/>
                  <a:pt x="113" y="177"/>
                </a:cubicBezTo>
                <a:cubicBezTo>
                  <a:pt x="113" y="177"/>
                  <a:pt x="113" y="177"/>
                  <a:pt x="113" y="177"/>
                </a:cubicBezTo>
                <a:cubicBezTo>
                  <a:pt x="113" y="178"/>
                  <a:pt x="114" y="178"/>
                  <a:pt x="114" y="178"/>
                </a:cubicBezTo>
                <a:cubicBezTo>
                  <a:pt x="114" y="178"/>
                  <a:pt x="114" y="178"/>
                  <a:pt x="115" y="178"/>
                </a:cubicBezTo>
                <a:cubicBezTo>
                  <a:pt x="115" y="178"/>
                  <a:pt x="115" y="178"/>
                  <a:pt x="115" y="178"/>
                </a:cubicBezTo>
                <a:cubicBezTo>
                  <a:pt x="115" y="178"/>
                  <a:pt x="116" y="178"/>
                  <a:pt x="116" y="178"/>
                </a:cubicBezTo>
                <a:cubicBezTo>
                  <a:pt x="116" y="178"/>
                  <a:pt x="116" y="178"/>
                  <a:pt x="117" y="178"/>
                </a:cubicBezTo>
                <a:cubicBezTo>
                  <a:pt x="117" y="178"/>
                  <a:pt x="118" y="179"/>
                  <a:pt x="118" y="179"/>
                </a:cubicBezTo>
                <a:cubicBezTo>
                  <a:pt x="122" y="179"/>
                  <a:pt x="122" y="179"/>
                  <a:pt x="122" y="179"/>
                </a:cubicBezTo>
                <a:cubicBezTo>
                  <a:pt x="122" y="229"/>
                  <a:pt x="122" y="229"/>
                  <a:pt x="122" y="229"/>
                </a:cubicBezTo>
                <a:cubicBezTo>
                  <a:pt x="122" y="230"/>
                  <a:pt x="123" y="232"/>
                  <a:pt x="123" y="233"/>
                </a:cubicBezTo>
                <a:cubicBezTo>
                  <a:pt x="123" y="234"/>
                  <a:pt x="123" y="234"/>
                  <a:pt x="123" y="235"/>
                </a:cubicBezTo>
                <a:cubicBezTo>
                  <a:pt x="123" y="238"/>
                  <a:pt x="125" y="240"/>
                  <a:pt x="128" y="240"/>
                </a:cubicBezTo>
                <a:cubicBezTo>
                  <a:pt x="130" y="240"/>
                  <a:pt x="132" y="239"/>
                  <a:pt x="133" y="238"/>
                </a:cubicBezTo>
                <a:cubicBezTo>
                  <a:pt x="138" y="237"/>
                  <a:pt x="141" y="233"/>
                  <a:pt x="141" y="229"/>
                </a:cubicBezTo>
                <a:cubicBezTo>
                  <a:pt x="141" y="224"/>
                  <a:pt x="141" y="224"/>
                  <a:pt x="141" y="224"/>
                </a:cubicBezTo>
                <a:cubicBezTo>
                  <a:pt x="154" y="224"/>
                  <a:pt x="154" y="224"/>
                  <a:pt x="154" y="224"/>
                </a:cubicBezTo>
                <a:cubicBezTo>
                  <a:pt x="154" y="229"/>
                  <a:pt x="154" y="229"/>
                  <a:pt x="154" y="229"/>
                </a:cubicBezTo>
                <a:cubicBezTo>
                  <a:pt x="154" y="233"/>
                  <a:pt x="157" y="236"/>
                  <a:pt x="161" y="237"/>
                </a:cubicBezTo>
                <a:cubicBezTo>
                  <a:pt x="162" y="239"/>
                  <a:pt x="164" y="240"/>
                  <a:pt x="166" y="240"/>
                </a:cubicBezTo>
                <a:cubicBezTo>
                  <a:pt x="169" y="240"/>
                  <a:pt x="171" y="238"/>
                  <a:pt x="171" y="235"/>
                </a:cubicBezTo>
                <a:cubicBezTo>
                  <a:pt x="171" y="234"/>
                  <a:pt x="171" y="234"/>
                  <a:pt x="171" y="234"/>
                </a:cubicBezTo>
                <a:cubicBezTo>
                  <a:pt x="172" y="233"/>
                  <a:pt x="173" y="231"/>
                  <a:pt x="173" y="229"/>
                </a:cubicBezTo>
                <a:cubicBezTo>
                  <a:pt x="173" y="179"/>
                  <a:pt x="173" y="179"/>
                  <a:pt x="173" y="179"/>
                </a:cubicBezTo>
                <a:cubicBezTo>
                  <a:pt x="177" y="179"/>
                  <a:pt x="177" y="179"/>
                  <a:pt x="177" y="179"/>
                </a:cubicBezTo>
                <a:cubicBezTo>
                  <a:pt x="177" y="179"/>
                  <a:pt x="178" y="178"/>
                  <a:pt x="179" y="178"/>
                </a:cubicBezTo>
                <a:cubicBezTo>
                  <a:pt x="179" y="178"/>
                  <a:pt x="179" y="178"/>
                  <a:pt x="179" y="178"/>
                </a:cubicBezTo>
                <a:cubicBezTo>
                  <a:pt x="179" y="178"/>
                  <a:pt x="180" y="178"/>
                  <a:pt x="180" y="178"/>
                </a:cubicBezTo>
                <a:cubicBezTo>
                  <a:pt x="180" y="178"/>
                  <a:pt x="180" y="178"/>
                  <a:pt x="181" y="178"/>
                </a:cubicBezTo>
                <a:cubicBezTo>
                  <a:pt x="181" y="178"/>
                  <a:pt x="181" y="178"/>
                  <a:pt x="181" y="178"/>
                </a:cubicBezTo>
                <a:cubicBezTo>
                  <a:pt x="181" y="178"/>
                  <a:pt x="182" y="178"/>
                  <a:pt x="182" y="177"/>
                </a:cubicBezTo>
                <a:cubicBezTo>
                  <a:pt x="182" y="177"/>
                  <a:pt x="182" y="177"/>
                  <a:pt x="182" y="177"/>
                </a:cubicBezTo>
                <a:cubicBezTo>
                  <a:pt x="183" y="177"/>
                  <a:pt x="183" y="177"/>
                  <a:pt x="183" y="177"/>
                </a:cubicBezTo>
                <a:cubicBezTo>
                  <a:pt x="183" y="177"/>
                  <a:pt x="183" y="176"/>
                  <a:pt x="183" y="176"/>
                </a:cubicBezTo>
                <a:cubicBezTo>
                  <a:pt x="184" y="176"/>
                  <a:pt x="184" y="176"/>
                  <a:pt x="184" y="176"/>
                </a:cubicBezTo>
                <a:cubicBezTo>
                  <a:pt x="184" y="176"/>
                  <a:pt x="184" y="176"/>
                  <a:pt x="184" y="175"/>
                </a:cubicBezTo>
                <a:cubicBezTo>
                  <a:pt x="184" y="175"/>
                  <a:pt x="184" y="175"/>
                  <a:pt x="184" y="175"/>
                </a:cubicBezTo>
                <a:cubicBezTo>
                  <a:pt x="184" y="175"/>
                  <a:pt x="185" y="175"/>
                  <a:pt x="185" y="175"/>
                </a:cubicBezTo>
                <a:cubicBezTo>
                  <a:pt x="185" y="174"/>
                  <a:pt x="185" y="174"/>
                  <a:pt x="185" y="174"/>
                </a:cubicBezTo>
                <a:cubicBezTo>
                  <a:pt x="185" y="174"/>
                  <a:pt x="185" y="174"/>
                  <a:pt x="185" y="174"/>
                </a:cubicBezTo>
                <a:cubicBezTo>
                  <a:pt x="185" y="174"/>
                  <a:pt x="185" y="174"/>
                  <a:pt x="185" y="174"/>
                </a:cubicBezTo>
                <a:cubicBezTo>
                  <a:pt x="185" y="174"/>
                  <a:pt x="185" y="174"/>
                  <a:pt x="185" y="173"/>
                </a:cubicBezTo>
                <a:cubicBezTo>
                  <a:pt x="185" y="167"/>
                  <a:pt x="185" y="167"/>
                  <a:pt x="185" y="167"/>
                </a:cubicBezTo>
                <a:cubicBezTo>
                  <a:pt x="185" y="165"/>
                  <a:pt x="181" y="162"/>
                  <a:pt x="177" y="162"/>
                </a:cubicBezTo>
                <a:cubicBezTo>
                  <a:pt x="172" y="162"/>
                  <a:pt x="172" y="162"/>
                  <a:pt x="172" y="162"/>
                </a:cubicBezTo>
                <a:cubicBezTo>
                  <a:pt x="172" y="162"/>
                  <a:pt x="172" y="162"/>
                  <a:pt x="171" y="161"/>
                </a:cubicBezTo>
                <a:cubicBezTo>
                  <a:pt x="173" y="160"/>
                  <a:pt x="173" y="159"/>
                  <a:pt x="173" y="157"/>
                </a:cubicBezTo>
                <a:cubicBezTo>
                  <a:pt x="173" y="156"/>
                  <a:pt x="173" y="155"/>
                  <a:pt x="173" y="155"/>
                </a:cubicBezTo>
                <a:cubicBezTo>
                  <a:pt x="174" y="155"/>
                  <a:pt x="174" y="155"/>
                  <a:pt x="174" y="155"/>
                </a:cubicBezTo>
                <a:cubicBezTo>
                  <a:pt x="174" y="143"/>
                  <a:pt x="174" y="143"/>
                  <a:pt x="174" y="143"/>
                </a:cubicBezTo>
                <a:cubicBezTo>
                  <a:pt x="175" y="143"/>
                  <a:pt x="175" y="143"/>
                  <a:pt x="175" y="143"/>
                </a:cubicBezTo>
                <a:cubicBezTo>
                  <a:pt x="176" y="143"/>
                  <a:pt x="177" y="143"/>
                  <a:pt x="177" y="143"/>
                </a:cubicBezTo>
                <a:cubicBezTo>
                  <a:pt x="177" y="143"/>
                  <a:pt x="178" y="143"/>
                  <a:pt x="178" y="143"/>
                </a:cubicBezTo>
                <a:cubicBezTo>
                  <a:pt x="178" y="143"/>
                  <a:pt x="179" y="143"/>
                  <a:pt x="179" y="142"/>
                </a:cubicBezTo>
                <a:cubicBezTo>
                  <a:pt x="179" y="142"/>
                  <a:pt x="180" y="142"/>
                  <a:pt x="180" y="142"/>
                </a:cubicBezTo>
                <a:cubicBezTo>
                  <a:pt x="180" y="142"/>
                  <a:pt x="180" y="141"/>
                  <a:pt x="181" y="141"/>
                </a:cubicBezTo>
                <a:cubicBezTo>
                  <a:pt x="181" y="141"/>
                  <a:pt x="181" y="141"/>
                  <a:pt x="181" y="141"/>
                </a:cubicBezTo>
                <a:cubicBezTo>
                  <a:pt x="181" y="141"/>
                  <a:pt x="182" y="140"/>
                  <a:pt x="182" y="140"/>
                </a:cubicBezTo>
                <a:cubicBezTo>
                  <a:pt x="182" y="140"/>
                  <a:pt x="182" y="139"/>
                  <a:pt x="182" y="139"/>
                </a:cubicBezTo>
                <a:cubicBezTo>
                  <a:pt x="182" y="139"/>
                  <a:pt x="182" y="139"/>
                  <a:pt x="182" y="139"/>
                </a:cubicBezTo>
                <a:cubicBezTo>
                  <a:pt x="182" y="139"/>
                  <a:pt x="182" y="138"/>
                  <a:pt x="182" y="138"/>
                </a:cubicBezTo>
                <a:cubicBezTo>
                  <a:pt x="182" y="133"/>
                  <a:pt x="182" y="133"/>
                  <a:pt x="182" y="133"/>
                </a:cubicBezTo>
                <a:cubicBezTo>
                  <a:pt x="182" y="130"/>
                  <a:pt x="179" y="128"/>
                  <a:pt x="175" y="128"/>
                </a:cubicBezTo>
                <a:cubicBezTo>
                  <a:pt x="176" y="128"/>
                  <a:pt x="177" y="128"/>
                  <a:pt x="177" y="128"/>
                </a:cubicBezTo>
                <a:cubicBezTo>
                  <a:pt x="177" y="128"/>
                  <a:pt x="177" y="127"/>
                  <a:pt x="178" y="127"/>
                </a:cubicBezTo>
                <a:cubicBezTo>
                  <a:pt x="178" y="127"/>
                  <a:pt x="179" y="127"/>
                  <a:pt x="179" y="127"/>
                </a:cubicBezTo>
                <a:cubicBezTo>
                  <a:pt x="179" y="127"/>
                  <a:pt x="179" y="127"/>
                  <a:pt x="179" y="127"/>
                </a:cubicBezTo>
                <a:cubicBezTo>
                  <a:pt x="180" y="126"/>
                  <a:pt x="180" y="126"/>
                  <a:pt x="181" y="126"/>
                </a:cubicBezTo>
                <a:cubicBezTo>
                  <a:pt x="181" y="125"/>
                  <a:pt x="181" y="125"/>
                  <a:pt x="181" y="125"/>
                </a:cubicBezTo>
                <a:cubicBezTo>
                  <a:pt x="181" y="125"/>
                  <a:pt x="182" y="124"/>
                  <a:pt x="182" y="124"/>
                </a:cubicBezTo>
                <a:cubicBezTo>
                  <a:pt x="182" y="124"/>
                  <a:pt x="182" y="124"/>
                  <a:pt x="182" y="124"/>
                </a:cubicBezTo>
                <a:cubicBezTo>
                  <a:pt x="182" y="124"/>
                  <a:pt x="182" y="124"/>
                  <a:pt x="182" y="124"/>
                </a:cubicBezTo>
                <a:cubicBezTo>
                  <a:pt x="182" y="123"/>
                  <a:pt x="182" y="123"/>
                  <a:pt x="182" y="122"/>
                </a:cubicBezTo>
                <a:cubicBezTo>
                  <a:pt x="238" y="122"/>
                  <a:pt x="238" y="122"/>
                  <a:pt x="238" y="122"/>
                </a:cubicBezTo>
                <a:cubicBezTo>
                  <a:pt x="248" y="122"/>
                  <a:pt x="257" y="130"/>
                  <a:pt x="257" y="139"/>
                </a:cubicBezTo>
                <a:cubicBezTo>
                  <a:pt x="257" y="224"/>
                  <a:pt x="257" y="224"/>
                  <a:pt x="257" y="224"/>
                </a:cubicBezTo>
                <a:cubicBezTo>
                  <a:pt x="266" y="224"/>
                  <a:pt x="266" y="224"/>
                  <a:pt x="266" y="224"/>
                </a:cubicBezTo>
                <a:cubicBezTo>
                  <a:pt x="266" y="131"/>
                  <a:pt x="266" y="131"/>
                  <a:pt x="266" y="131"/>
                </a:cubicBezTo>
                <a:cubicBezTo>
                  <a:pt x="266" y="120"/>
                  <a:pt x="258" y="112"/>
                  <a:pt x="247" y="112"/>
                </a:cubicBezTo>
                <a:close/>
                <a:moveTo>
                  <a:pt x="143" y="179"/>
                </a:moveTo>
                <a:cubicBezTo>
                  <a:pt x="143" y="220"/>
                  <a:pt x="143" y="220"/>
                  <a:pt x="143" y="220"/>
                </a:cubicBezTo>
                <a:cubicBezTo>
                  <a:pt x="141" y="220"/>
                  <a:pt x="141" y="220"/>
                  <a:pt x="141" y="220"/>
                </a:cubicBezTo>
                <a:cubicBezTo>
                  <a:pt x="141" y="179"/>
                  <a:pt x="141" y="179"/>
                  <a:pt x="141" y="179"/>
                </a:cubicBezTo>
                <a:lnTo>
                  <a:pt x="143" y="179"/>
                </a:lnTo>
                <a:close/>
                <a:moveTo>
                  <a:pt x="154" y="220"/>
                </a:moveTo>
                <a:cubicBezTo>
                  <a:pt x="152" y="220"/>
                  <a:pt x="152" y="220"/>
                  <a:pt x="152" y="220"/>
                </a:cubicBezTo>
                <a:cubicBezTo>
                  <a:pt x="152" y="179"/>
                  <a:pt x="152" y="179"/>
                  <a:pt x="152" y="179"/>
                </a:cubicBezTo>
                <a:cubicBezTo>
                  <a:pt x="154" y="179"/>
                  <a:pt x="154" y="179"/>
                  <a:pt x="154" y="179"/>
                </a:cubicBezTo>
                <a:lnTo>
                  <a:pt x="154" y="220"/>
                </a:lnTo>
                <a:close/>
              </a:path>
            </a:pathLst>
          </a:custGeom>
          <a:solidFill>
            <a:srgbClr val="4291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301" name="Group 300"/>
          <p:cNvGrpSpPr/>
          <p:nvPr/>
        </p:nvGrpSpPr>
        <p:grpSpPr>
          <a:xfrm>
            <a:off x="5966324" y="2135188"/>
            <a:ext cx="4916306" cy="4397375"/>
            <a:chOff x="5966324" y="2135188"/>
            <a:chExt cx="4916306" cy="4397375"/>
          </a:xfrm>
        </p:grpSpPr>
        <p:grpSp>
          <p:nvGrpSpPr>
            <p:cNvPr id="295" name="Group 294"/>
            <p:cNvGrpSpPr/>
            <p:nvPr/>
          </p:nvGrpSpPr>
          <p:grpSpPr>
            <a:xfrm>
              <a:off x="5966324" y="4167004"/>
              <a:ext cx="4916306" cy="2303514"/>
              <a:chOff x="5966324" y="4167004"/>
              <a:chExt cx="4916306" cy="2303514"/>
            </a:xfrm>
          </p:grpSpPr>
          <p:sp>
            <p:nvSpPr>
              <p:cNvPr id="288"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90"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9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p:nvSpPr>
            <p:cNvPr id="190"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7"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8"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2"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5"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7"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ext Placeholder 4"/>
          <p:cNvSpPr>
            <a:spLocks noGrp="1"/>
          </p:cNvSpPr>
          <p:nvPr>
            <p:ph type="body" sz="quarter" idx="12"/>
          </p:nvPr>
        </p:nvSpPr>
        <p:spPr/>
        <p:txBody>
          <a:bodyPr/>
          <a:lstStyle/>
          <a:p>
            <a:endParaRPr lang="en-US" dirty="0"/>
          </a:p>
        </p:txBody>
      </p:sp>
      <p:sp>
        <p:nvSpPr>
          <p:cNvPr id="4" name="Title 3"/>
          <p:cNvSpPr>
            <a:spLocks noGrp="1"/>
          </p:cNvSpPr>
          <p:nvPr>
            <p:ph type="title"/>
          </p:nvPr>
        </p:nvSpPr>
        <p:spPr/>
        <p:txBody>
          <a:bodyPr/>
          <a:lstStyle/>
          <a:p>
            <a:r>
              <a:rPr lang="en-US" dirty="0" smtClean="0"/>
              <a:t>Office 365</a:t>
            </a:r>
            <a:br>
              <a:rPr lang="en-US" dirty="0" smtClean="0"/>
            </a:br>
            <a:r>
              <a:rPr lang="en-US" dirty="0" smtClean="0"/>
              <a:t>development</a:t>
            </a:r>
            <a:endParaRPr lang="en-US" dirty="0"/>
          </a:p>
        </p:txBody>
      </p:sp>
    </p:spTree>
    <p:extLst>
      <p:ext uri="{BB962C8B-B14F-4D97-AF65-F5344CB8AC3E}">
        <p14:creationId xmlns:p14="http://schemas.microsoft.com/office/powerpoint/2010/main" val="34243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Office 2013/2016 development scenarios</a:t>
            </a:r>
            <a:endParaRPr lang="en-US" dirty="0"/>
          </a:p>
        </p:txBody>
      </p:sp>
      <p:sp>
        <p:nvSpPr>
          <p:cNvPr id="4" name="Text Placeholder 3"/>
          <p:cNvSpPr>
            <a:spLocks noGrp="1"/>
          </p:cNvSpPr>
          <p:nvPr>
            <p:ph type="body" sz="quarter" idx="4294967295"/>
          </p:nvPr>
        </p:nvSpPr>
        <p:spPr>
          <a:xfrm>
            <a:off x="274638" y="1212850"/>
            <a:ext cx="11612562" cy="1520416"/>
          </a:xfrm>
        </p:spPr>
        <p:txBody>
          <a:bodyPr/>
          <a:lstStyle/>
          <a:p>
            <a:pPr marL="0" indent="0">
              <a:buNone/>
            </a:pPr>
            <a:r>
              <a:rPr lang="en-US" sz="2800" dirty="0"/>
              <a:t>Web and cross-device ready</a:t>
            </a:r>
          </a:p>
          <a:p>
            <a:pPr marL="0" indent="0">
              <a:buNone/>
            </a:pPr>
            <a:r>
              <a:rPr lang="en-US" sz="2800" dirty="0"/>
              <a:t>Integrate rich web content in Office content</a:t>
            </a:r>
          </a:p>
          <a:p>
            <a:pPr marL="0" indent="0">
              <a:buNone/>
            </a:pPr>
            <a:r>
              <a:rPr lang="en-US" sz="2800" dirty="0"/>
              <a:t>Include contextual content within Office add-ins</a:t>
            </a:r>
          </a:p>
        </p:txBody>
      </p:sp>
      <p:grpSp>
        <p:nvGrpSpPr>
          <p:cNvPr id="5" name="Group 4"/>
          <p:cNvGrpSpPr/>
          <p:nvPr/>
        </p:nvGrpSpPr>
        <p:grpSpPr>
          <a:xfrm>
            <a:off x="274638" y="3047346"/>
            <a:ext cx="3966407" cy="3109411"/>
            <a:chOff x="161643" y="3431721"/>
            <a:chExt cx="3966407" cy="3109411"/>
          </a:xfrm>
        </p:grpSpPr>
        <p:sp>
          <p:nvSpPr>
            <p:cNvPr id="6" name="Rectangle 5"/>
            <p:cNvSpPr/>
            <p:nvPr/>
          </p:nvSpPr>
          <p:spPr>
            <a:xfrm>
              <a:off x="161643" y="3431721"/>
              <a:ext cx="3966407" cy="3109411"/>
            </a:xfrm>
            <a:prstGeom prst="rect">
              <a:avLst/>
            </a:prstGeom>
            <a:solidFill>
              <a:schemeClr val="bg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r>
                <a:rPr lang="en-US" sz="3600" dirty="0" smtClean="0">
                  <a:gradFill>
                    <a:gsLst>
                      <a:gs pos="5578">
                        <a:schemeClr val="tx1"/>
                      </a:gs>
                      <a:gs pos="84000">
                        <a:schemeClr val="tx1"/>
                      </a:gs>
                    </a:gsLst>
                    <a:lin ang="5400000" scaled="0"/>
                  </a:gradFill>
                  <a:latin typeface="+mj-lt"/>
                </a:rPr>
                <a:t>Pre-Office </a:t>
              </a:r>
              <a:r>
                <a:rPr lang="en-US" sz="3600" dirty="0">
                  <a:gradFill>
                    <a:gsLst>
                      <a:gs pos="5578">
                        <a:schemeClr val="tx1"/>
                      </a:gs>
                      <a:gs pos="84000">
                        <a:schemeClr val="tx1"/>
                      </a:gs>
                    </a:gsLst>
                    <a:lin ang="5400000" scaled="0"/>
                  </a:gradFill>
                  <a:latin typeface="+mj-lt"/>
                </a:rPr>
                <a:t>2013</a:t>
              </a:r>
            </a:p>
          </p:txBody>
        </p:sp>
        <p:sp>
          <p:nvSpPr>
            <p:cNvPr id="7" name="Oval 28"/>
            <p:cNvSpPr/>
            <p:nvPr/>
          </p:nvSpPr>
          <p:spPr>
            <a:xfrm>
              <a:off x="241013" y="4368306"/>
              <a:ext cx="1867314" cy="1005555"/>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Extending Office ribbon</a:t>
              </a:r>
            </a:p>
          </p:txBody>
        </p:sp>
        <p:sp>
          <p:nvSpPr>
            <p:cNvPr id="8" name="Oval 28"/>
            <p:cNvSpPr/>
            <p:nvPr/>
          </p:nvSpPr>
          <p:spPr>
            <a:xfrm>
              <a:off x="2182890" y="4368305"/>
              <a:ext cx="1867314" cy="1005555"/>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COM add-in</a:t>
              </a:r>
            </a:p>
          </p:txBody>
        </p:sp>
        <p:sp>
          <p:nvSpPr>
            <p:cNvPr id="9" name="Oval 28"/>
            <p:cNvSpPr/>
            <p:nvPr/>
          </p:nvSpPr>
          <p:spPr>
            <a:xfrm>
              <a:off x="241013" y="5448189"/>
              <a:ext cx="1867314" cy="1005555"/>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Macro</a:t>
              </a:r>
            </a:p>
          </p:txBody>
        </p:sp>
        <p:sp>
          <p:nvSpPr>
            <p:cNvPr id="10" name="Oval 28"/>
            <p:cNvSpPr/>
            <p:nvPr/>
          </p:nvSpPr>
          <p:spPr>
            <a:xfrm>
              <a:off x="2182890" y="5448189"/>
              <a:ext cx="1867314" cy="1005555"/>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VSTO</a:t>
              </a:r>
            </a:p>
          </p:txBody>
        </p:sp>
      </p:grpSp>
      <p:grpSp>
        <p:nvGrpSpPr>
          <p:cNvPr id="11" name="Group 10"/>
          <p:cNvGrpSpPr/>
          <p:nvPr/>
        </p:nvGrpSpPr>
        <p:grpSpPr>
          <a:xfrm>
            <a:off x="4327646" y="3047345"/>
            <a:ext cx="7845552" cy="3109411"/>
            <a:chOff x="4195601" y="3431720"/>
            <a:chExt cx="7845552" cy="3109411"/>
          </a:xfrm>
        </p:grpSpPr>
        <p:sp>
          <p:nvSpPr>
            <p:cNvPr id="12" name="Rectangle 11"/>
            <p:cNvSpPr/>
            <p:nvPr/>
          </p:nvSpPr>
          <p:spPr>
            <a:xfrm>
              <a:off x="4195601" y="3431720"/>
              <a:ext cx="7845552" cy="3109411"/>
            </a:xfrm>
            <a:prstGeom prst="rect">
              <a:avLst/>
            </a:prstGeom>
            <a:solidFill>
              <a:schemeClr val="bg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r>
                <a:rPr lang="en-US" sz="3600" dirty="0">
                  <a:gradFill>
                    <a:gsLst>
                      <a:gs pos="5578">
                        <a:schemeClr val="tx1"/>
                      </a:gs>
                      <a:gs pos="84000">
                        <a:schemeClr val="tx1"/>
                      </a:gs>
                    </a:gsLst>
                    <a:lin ang="5400000" scaled="0"/>
                  </a:gradFill>
                  <a:latin typeface="+mj-lt"/>
                </a:rPr>
                <a:t>Office 2013/2016</a:t>
              </a:r>
            </a:p>
          </p:txBody>
        </p:sp>
        <p:sp>
          <p:nvSpPr>
            <p:cNvPr id="13" name="Oval 28"/>
            <p:cNvSpPr/>
            <p:nvPr/>
          </p:nvSpPr>
          <p:spPr>
            <a:xfrm>
              <a:off x="4265447" y="4368305"/>
              <a:ext cx="1867313" cy="1004584"/>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Extending Office </a:t>
              </a:r>
              <a:r>
                <a:rPr lang="en-US" dirty="0" smtClean="0">
                  <a:gradFill>
                    <a:gsLst>
                      <a:gs pos="1250">
                        <a:schemeClr val="bg1"/>
                      </a:gs>
                      <a:gs pos="100000">
                        <a:schemeClr val="bg1"/>
                      </a:gs>
                    </a:gsLst>
                    <a:lin ang="5400000" scaled="0"/>
                  </a:gradFill>
                </a:rPr>
                <a:t>ribbon</a:t>
              </a:r>
              <a:endParaRPr lang="en-US" dirty="0">
                <a:gradFill>
                  <a:gsLst>
                    <a:gs pos="1250">
                      <a:schemeClr val="bg1"/>
                    </a:gs>
                    <a:gs pos="100000">
                      <a:schemeClr val="bg1"/>
                    </a:gs>
                  </a:gsLst>
                  <a:lin ang="5400000" scaled="0"/>
                </a:gradFill>
              </a:endParaRPr>
            </a:p>
          </p:txBody>
        </p:sp>
        <p:sp>
          <p:nvSpPr>
            <p:cNvPr id="14" name="Oval 28"/>
            <p:cNvSpPr/>
            <p:nvPr/>
          </p:nvSpPr>
          <p:spPr>
            <a:xfrm>
              <a:off x="6211473" y="4368305"/>
              <a:ext cx="1867313" cy="1008349"/>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COM a</a:t>
              </a:r>
              <a:r>
                <a:rPr lang="en-US" dirty="0" smtClean="0">
                  <a:gradFill>
                    <a:gsLst>
                      <a:gs pos="1250">
                        <a:schemeClr val="bg1"/>
                      </a:gs>
                      <a:gs pos="100000">
                        <a:schemeClr val="bg1"/>
                      </a:gs>
                    </a:gsLst>
                    <a:lin ang="5400000" scaled="0"/>
                  </a:gradFill>
                </a:rPr>
                <a:t>dd-in</a:t>
              </a:r>
              <a:endParaRPr lang="en-US" dirty="0">
                <a:gradFill>
                  <a:gsLst>
                    <a:gs pos="1250">
                      <a:schemeClr val="bg1"/>
                    </a:gs>
                    <a:gs pos="100000">
                      <a:schemeClr val="bg1"/>
                    </a:gs>
                  </a:gsLst>
                  <a:lin ang="5400000" scaled="0"/>
                </a:gradFill>
              </a:endParaRPr>
            </a:p>
          </p:txBody>
        </p:sp>
        <p:sp>
          <p:nvSpPr>
            <p:cNvPr id="15" name="Oval 28"/>
            <p:cNvSpPr/>
            <p:nvPr/>
          </p:nvSpPr>
          <p:spPr>
            <a:xfrm>
              <a:off x="4264836" y="5448189"/>
              <a:ext cx="1867313" cy="1008349"/>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Macro</a:t>
              </a:r>
            </a:p>
          </p:txBody>
        </p:sp>
        <p:sp>
          <p:nvSpPr>
            <p:cNvPr id="16" name="Oval 28"/>
            <p:cNvSpPr/>
            <p:nvPr/>
          </p:nvSpPr>
          <p:spPr>
            <a:xfrm>
              <a:off x="6216351" y="5448189"/>
              <a:ext cx="1862435" cy="1008349"/>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VSTO</a:t>
              </a:r>
            </a:p>
          </p:txBody>
        </p:sp>
        <p:sp>
          <p:nvSpPr>
            <p:cNvPr id="17" name="Oval 28"/>
            <p:cNvSpPr/>
            <p:nvPr/>
          </p:nvSpPr>
          <p:spPr>
            <a:xfrm>
              <a:off x="8157499" y="4368305"/>
              <a:ext cx="1867313" cy="1008349"/>
            </a:xfrm>
            <a:prstGeom prst="rect">
              <a:avLst/>
            </a:prstGeom>
            <a:solidFill>
              <a:schemeClr val="accent6"/>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smtClean="0">
                  <a:gradFill>
                    <a:gsLst>
                      <a:gs pos="1250">
                        <a:schemeClr val="bg1"/>
                      </a:gs>
                      <a:gs pos="100000">
                        <a:schemeClr val="bg1"/>
                      </a:gs>
                    </a:gsLst>
                    <a:lin ang="5400000" scaled="0"/>
                  </a:gradFill>
                </a:rPr>
                <a:t>Office add-ins</a:t>
              </a:r>
              <a:endParaRPr lang="en-US" dirty="0">
                <a:gradFill>
                  <a:gsLst>
                    <a:gs pos="1250">
                      <a:schemeClr val="bg1"/>
                    </a:gs>
                    <a:gs pos="100000">
                      <a:schemeClr val="bg1"/>
                    </a:gs>
                  </a:gsLst>
                  <a:lin ang="5400000" scaled="0"/>
                </a:gradFill>
              </a:endParaRPr>
            </a:p>
          </p:txBody>
        </p:sp>
        <p:sp>
          <p:nvSpPr>
            <p:cNvPr id="18" name="Oval 28"/>
            <p:cNvSpPr/>
            <p:nvPr/>
          </p:nvSpPr>
          <p:spPr>
            <a:xfrm>
              <a:off x="8157499" y="5448189"/>
              <a:ext cx="1867313" cy="1005556"/>
            </a:xfrm>
            <a:prstGeom prst="rect">
              <a:avLst/>
            </a:prstGeom>
            <a:solidFill>
              <a:schemeClr val="accent6"/>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Document </a:t>
              </a:r>
              <a:r>
                <a:rPr lang="en-US" dirty="0" smtClean="0">
                  <a:gradFill>
                    <a:gsLst>
                      <a:gs pos="1250">
                        <a:schemeClr val="bg1"/>
                      </a:gs>
                      <a:gs pos="100000">
                        <a:schemeClr val="bg1"/>
                      </a:gs>
                    </a:gsLst>
                    <a:lin ang="5400000" scaled="0"/>
                  </a:gradFill>
                </a:rPr>
                <a:t>template</a:t>
              </a:r>
              <a:endParaRPr lang="en-US" dirty="0">
                <a:gradFill>
                  <a:gsLst>
                    <a:gs pos="1250">
                      <a:schemeClr val="bg1"/>
                    </a:gs>
                    <a:gs pos="100000">
                      <a:schemeClr val="bg1"/>
                    </a:gs>
                  </a:gsLst>
                  <a:lin ang="5400000" scaled="0"/>
                </a:gradFill>
              </a:endParaRPr>
            </a:p>
          </p:txBody>
        </p:sp>
        <p:sp>
          <p:nvSpPr>
            <p:cNvPr id="19" name="Oval 28"/>
            <p:cNvSpPr/>
            <p:nvPr/>
          </p:nvSpPr>
          <p:spPr>
            <a:xfrm>
              <a:off x="10094001" y="4368305"/>
              <a:ext cx="1867313" cy="1008349"/>
            </a:xfrm>
            <a:prstGeom prst="rect">
              <a:avLst/>
            </a:prstGeom>
            <a:solidFill>
              <a:schemeClr val="accent6"/>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smtClean="0">
                  <a:gradFill>
                    <a:gsLst>
                      <a:gs pos="1250">
                        <a:schemeClr val="bg1"/>
                      </a:gs>
                      <a:gs pos="100000">
                        <a:schemeClr val="bg1"/>
                      </a:gs>
                    </a:gsLst>
                    <a:lin ang="5400000" scaled="0"/>
                  </a:gradFill>
                </a:rPr>
                <a:t>SharePoint add-ins</a:t>
              </a:r>
              <a:endParaRPr lang="en-US" dirty="0">
                <a:gradFill>
                  <a:gsLst>
                    <a:gs pos="1250">
                      <a:schemeClr val="bg1"/>
                    </a:gs>
                    <a:gs pos="100000">
                      <a:schemeClr val="bg1"/>
                    </a:gs>
                  </a:gsLst>
                  <a:lin ang="5400000" scaled="0"/>
                </a:gradFill>
              </a:endParaRPr>
            </a:p>
          </p:txBody>
        </p:sp>
      </p:grpSp>
      <p:sp useBgFill="1">
        <p:nvSpPr>
          <p:cNvPr id="20" name="Rectangle 19"/>
          <p:cNvSpPr/>
          <p:nvPr/>
        </p:nvSpPr>
        <p:spPr bwMode="auto">
          <a:xfrm>
            <a:off x="0" y="6156756"/>
            <a:ext cx="12439650" cy="83776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a:gradFill>
                  <a:gsLst>
                    <a:gs pos="10359">
                      <a:schemeClr val="tx1"/>
                    </a:gs>
                    <a:gs pos="30000">
                      <a:schemeClr val="tx1"/>
                    </a:gs>
                  </a:gsLst>
                  <a:lin ang="5400000" scaled="0"/>
                </a:gradFill>
              </a:rPr>
              <a:t>http://dev.office.com/</a:t>
            </a:r>
          </a:p>
        </p:txBody>
      </p:sp>
      <p:sp>
        <p:nvSpPr>
          <p:cNvPr id="24" name="Freeform 23"/>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p:cNvGrpSpPr/>
          <p:nvPr/>
        </p:nvGrpSpPr>
        <p:grpSpPr>
          <a:xfrm>
            <a:off x="10305860" y="167118"/>
            <a:ext cx="2043304" cy="287338"/>
            <a:chOff x="10305860" y="167118"/>
            <a:chExt cx="2043304" cy="287338"/>
          </a:xfrm>
        </p:grpSpPr>
        <p:sp>
          <p:nvSpPr>
            <p:cNvPr id="30" name="TextBox 29"/>
            <p:cNvSpPr txBox="1"/>
            <p:nvPr/>
          </p:nvSpPr>
          <p:spPr>
            <a:xfrm>
              <a:off x="10305860" y="167118"/>
              <a:ext cx="2043304"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1195">
                        <a:schemeClr val="bg1"/>
                      </a:gs>
                      <a:gs pos="46000">
                        <a:schemeClr val="bg1"/>
                      </a:gs>
                    </a:gsLst>
                    <a:lin ang="5400000" scaled="0"/>
                  </a:gradFill>
                </a:rPr>
                <a:t>Office add-in samples</a:t>
              </a:r>
            </a:p>
          </p:txBody>
        </p:sp>
        <p:sp>
          <p:nvSpPr>
            <p:cNvPr id="31" name="Freeform 5"/>
            <p:cNvSpPr>
              <a:spLocks/>
            </p:cNvSpPr>
            <p:nvPr/>
          </p:nvSpPr>
          <p:spPr bwMode="auto">
            <a:xfrm>
              <a:off x="10315880" y="273050"/>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93465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750" fill="hold"/>
                                        <p:tgtEl>
                                          <p:spTgt spid="11"/>
                                        </p:tgtEl>
                                        <p:attrNameLst>
                                          <p:attrName>ppt_x</p:attrName>
                                        </p:attrNameLst>
                                      </p:cBhvr>
                                      <p:tavLst>
                                        <p:tav tm="0">
                                          <p:val>
                                            <p:strVal val="#ppt_x"/>
                                          </p:val>
                                        </p:tav>
                                        <p:tav tm="100000">
                                          <p:val>
                                            <p:strVal val="#ppt_x"/>
                                          </p:val>
                                        </p:tav>
                                      </p:tavLst>
                                    </p:anim>
                                    <p:anim calcmode="lin" valueType="num">
                                      <p:cBhvr additive="base">
                                        <p:cTn id="14"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Anatomy</a:t>
            </a:r>
            <a:endParaRPr lang="en-US" dirty="0"/>
          </a:p>
        </p:txBody>
      </p:sp>
      <p:grpSp>
        <p:nvGrpSpPr>
          <p:cNvPr id="5" name="Group 4"/>
          <p:cNvGrpSpPr/>
          <p:nvPr/>
        </p:nvGrpSpPr>
        <p:grpSpPr>
          <a:xfrm>
            <a:off x="6183980" y="1211263"/>
            <a:ext cx="5977858" cy="5270980"/>
            <a:chOff x="5170599" y="1482860"/>
            <a:chExt cx="1898208" cy="1293727"/>
          </a:xfrm>
        </p:grpSpPr>
        <p:grpSp>
          <p:nvGrpSpPr>
            <p:cNvPr id="6" name="Group 5"/>
            <p:cNvGrpSpPr/>
            <p:nvPr/>
          </p:nvGrpSpPr>
          <p:grpSpPr>
            <a:xfrm>
              <a:off x="5170599" y="1482860"/>
              <a:ext cx="1898208" cy="1244500"/>
              <a:chOff x="3221955" y="1721563"/>
              <a:chExt cx="2288409" cy="1500323"/>
            </a:xfrm>
          </p:grpSpPr>
          <p:grpSp>
            <p:nvGrpSpPr>
              <p:cNvPr id="8" name="Group 7"/>
              <p:cNvGrpSpPr/>
              <p:nvPr/>
            </p:nvGrpSpPr>
            <p:grpSpPr>
              <a:xfrm>
                <a:off x="3221955" y="1721563"/>
                <a:ext cx="2288409" cy="1500323"/>
                <a:chOff x="8288911" y="1962373"/>
                <a:chExt cx="5159406" cy="3462756"/>
              </a:xfrm>
            </p:grpSpPr>
            <p:pic>
              <p:nvPicPr>
                <p:cNvPr id="10"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8288911" y="1962373"/>
                  <a:ext cx="5159406" cy="3462756"/>
                </a:xfrm>
                <a:prstGeom prst="rect">
                  <a:avLst/>
                </a:prstGeom>
                <a:noFill/>
                <a:ln>
                  <a:noFill/>
                </a:ln>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0" descr="C:\Users\Tany\Desktop\excel-2010-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93700" y="1970368"/>
                  <a:ext cx="478973" cy="478973"/>
                </a:xfrm>
                <a:prstGeom prst="rect">
                  <a:avLst/>
                </a:prstGeom>
                <a:noFill/>
                <a:ln>
                  <a:noFill/>
                </a:ln>
                <a:extLst>
                  <a:ext uri="{909E8E84-426E-40dd-AFC4-6F175D3DCCD1}">
                    <a14:hiddenFill xmlns:a14="http://schemas.microsoft.com/office/drawing/2010/main" xmlns="">
                      <a:solidFill>
                        <a:srgbClr val="FFFFFF"/>
                      </a:solidFill>
                    </a14:hiddenFill>
                  </a:ext>
                </a:extLst>
              </p:spPr>
            </p:pic>
          </p:grpSp>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23275" y="2517179"/>
                <a:ext cx="1061950" cy="606436"/>
              </a:xfrm>
              <a:prstGeom prst="rect">
                <a:avLst/>
              </a:prstGeom>
              <a:noFill/>
              <a:ln>
                <a:noFill/>
              </a:ln>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grpSp>
        <p:cxnSp>
          <p:nvCxnSpPr>
            <p:cNvPr id="7" name="Straight Connector 6"/>
            <p:cNvCxnSpPr/>
            <p:nvPr/>
          </p:nvCxnSpPr>
          <p:spPr>
            <a:xfrm>
              <a:off x="7068807" y="1482860"/>
              <a:ext cx="0" cy="1293727"/>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 name="Rectangle 94"/>
          <p:cNvSpPr/>
          <p:nvPr/>
        </p:nvSpPr>
        <p:spPr bwMode="auto">
          <a:xfrm>
            <a:off x="436563" y="2344889"/>
            <a:ext cx="2085173" cy="1371600"/>
          </a:xfrm>
          <a:prstGeom prst="rect">
            <a:avLst/>
          </a:prstGeom>
          <a:solidFill>
            <a:schemeClr val="accent6"/>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2880" tIns="146304" rIns="182880" bIns="146304" rtlCol="0" anchor="t" anchorCtr="0"/>
          <a:lstStyle/>
          <a:p>
            <a:pPr defTabSz="913141">
              <a:lnSpc>
                <a:spcPct val="90000"/>
              </a:lnSpc>
            </a:pPr>
            <a:r>
              <a:rPr lang="en-US" sz="2000" dirty="0">
                <a:gradFill>
                  <a:gsLst>
                    <a:gs pos="0">
                      <a:srgbClr val="FFFFFF"/>
                    </a:gs>
                    <a:gs pos="100000">
                      <a:srgbClr val="FFFFFF"/>
                    </a:gs>
                  </a:gsLst>
                  <a:lin ang="5400000" scaled="0"/>
                </a:gradFill>
              </a:rPr>
              <a:t>Web </a:t>
            </a:r>
            <a:r>
              <a:rPr lang="en-US" sz="2000" dirty="0" smtClean="0">
                <a:gradFill>
                  <a:gsLst>
                    <a:gs pos="0">
                      <a:srgbClr val="FFFFFF"/>
                    </a:gs>
                    <a:gs pos="100000">
                      <a:srgbClr val="FFFFFF"/>
                    </a:gs>
                  </a:gsLst>
                  <a:lin ang="5400000" scaled="0"/>
                </a:gradFill>
              </a:rPr>
              <a:t>server</a:t>
            </a:r>
            <a:endParaRPr lang="en-US" sz="2000" dirty="0">
              <a:gradFill>
                <a:gsLst>
                  <a:gs pos="0">
                    <a:srgbClr val="FFFFFF"/>
                  </a:gs>
                  <a:gs pos="100000">
                    <a:srgbClr val="FFFFFF"/>
                  </a:gs>
                </a:gsLst>
                <a:lin ang="5400000" scaled="0"/>
              </a:gradFill>
            </a:endParaRPr>
          </a:p>
        </p:txBody>
      </p:sp>
      <p:sp>
        <p:nvSpPr>
          <p:cNvPr id="13" name="Rectangle 94"/>
          <p:cNvSpPr/>
          <p:nvPr/>
        </p:nvSpPr>
        <p:spPr bwMode="auto">
          <a:xfrm>
            <a:off x="436563" y="4151406"/>
            <a:ext cx="2085173" cy="1371600"/>
          </a:xfrm>
          <a:prstGeom prst="rect">
            <a:avLst/>
          </a:prstGeom>
          <a:solidFill>
            <a:schemeClr val="accent6"/>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2880" tIns="146304" rIns="182880" bIns="146304" rtlCol="0" anchor="t" anchorCtr="0"/>
          <a:lstStyle/>
          <a:p>
            <a:pPr defTabSz="913141">
              <a:lnSpc>
                <a:spcPct val="90000"/>
              </a:lnSpc>
            </a:pPr>
            <a:r>
              <a:rPr lang="en-US" sz="2000" dirty="0">
                <a:gradFill>
                  <a:gsLst>
                    <a:gs pos="0">
                      <a:srgbClr val="FFFFFF"/>
                    </a:gs>
                    <a:gs pos="100000">
                      <a:srgbClr val="FFFFFF"/>
                    </a:gs>
                  </a:gsLst>
                  <a:lin ang="5400000" scaled="0"/>
                </a:gradFill>
              </a:rPr>
              <a:t>Office Store </a:t>
            </a:r>
            <a:r>
              <a:rPr lang="en-US" sz="2000" dirty="0" smtClean="0">
                <a:gradFill>
                  <a:gsLst>
                    <a:gs pos="0">
                      <a:srgbClr val="FFFFFF"/>
                    </a:gs>
                    <a:gs pos="100000">
                      <a:srgbClr val="FFFFFF"/>
                    </a:gs>
                  </a:gsLst>
                  <a:lin ang="5400000" scaled="0"/>
                </a:gradFill>
              </a:rPr>
              <a:t/>
            </a:r>
            <a:br>
              <a:rPr lang="en-US" sz="2000" dirty="0" smtClean="0">
                <a:gradFill>
                  <a:gsLst>
                    <a:gs pos="0">
                      <a:srgbClr val="FFFFFF"/>
                    </a:gs>
                    <a:gs pos="100000">
                      <a:srgbClr val="FFFFFF"/>
                    </a:gs>
                  </a:gsLst>
                  <a:lin ang="5400000" scaled="0"/>
                </a:gradFill>
              </a:rPr>
            </a:br>
            <a:r>
              <a:rPr lang="en-US" sz="2000" dirty="0" smtClean="0">
                <a:gradFill>
                  <a:gsLst>
                    <a:gs pos="0">
                      <a:srgbClr val="FFFFFF"/>
                    </a:gs>
                    <a:gs pos="100000">
                      <a:srgbClr val="FFFFFF"/>
                    </a:gs>
                  </a:gsLst>
                  <a:lin ang="5400000" scaled="0"/>
                </a:gradFill>
              </a:rPr>
              <a:t>or SharePoint add-in </a:t>
            </a:r>
            <a:r>
              <a:rPr lang="en-US" sz="2000" dirty="0">
                <a:gradFill>
                  <a:gsLst>
                    <a:gs pos="0">
                      <a:srgbClr val="FFFFFF"/>
                    </a:gs>
                    <a:gs pos="100000">
                      <a:srgbClr val="FFFFFF"/>
                    </a:gs>
                  </a:gsLst>
                  <a:lin ang="5400000" scaled="0"/>
                </a:gradFill>
              </a:rPr>
              <a:t>c</a:t>
            </a:r>
            <a:r>
              <a:rPr lang="en-US" sz="2000" dirty="0" smtClean="0">
                <a:gradFill>
                  <a:gsLst>
                    <a:gs pos="0">
                      <a:srgbClr val="FFFFFF"/>
                    </a:gs>
                    <a:gs pos="100000">
                      <a:srgbClr val="FFFFFF"/>
                    </a:gs>
                  </a:gsLst>
                  <a:lin ang="5400000" scaled="0"/>
                </a:gradFill>
              </a:rPr>
              <a:t>atalog</a:t>
            </a:r>
            <a:endParaRPr lang="en-US" sz="2000" dirty="0">
              <a:gradFill>
                <a:gsLst>
                  <a:gs pos="0">
                    <a:srgbClr val="FFFFFF"/>
                  </a:gs>
                  <a:gs pos="100000">
                    <a:srgbClr val="FFFFFF"/>
                  </a:gs>
                </a:gsLst>
                <a:lin ang="5400000" scaled="0"/>
              </a:gradFill>
            </a:endParaRPr>
          </a:p>
        </p:txBody>
      </p:sp>
      <p:sp>
        <p:nvSpPr>
          <p:cNvPr id="14" name="Up Arrow 13"/>
          <p:cNvSpPr/>
          <p:nvPr/>
        </p:nvSpPr>
        <p:spPr bwMode="auto">
          <a:xfrm rot="16200000" flipH="1">
            <a:off x="4113558" y="2017696"/>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p:cNvGrpSpPr/>
          <p:nvPr/>
        </p:nvGrpSpPr>
        <p:grpSpPr>
          <a:xfrm>
            <a:off x="2896425" y="2800481"/>
            <a:ext cx="3077546" cy="916008"/>
            <a:chOff x="2773330" y="2800481"/>
            <a:chExt cx="3077546" cy="916008"/>
          </a:xfrm>
        </p:grpSpPr>
        <p:sp>
          <p:nvSpPr>
            <p:cNvPr id="16" name="Up Arrow 15"/>
            <p:cNvSpPr/>
            <p:nvPr/>
          </p:nvSpPr>
          <p:spPr bwMode="auto">
            <a:xfrm rot="5400000">
              <a:off x="4152083" y="2017696"/>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p:nvPicPr>
          <p:blipFill>
            <a:blip r:embed="rId5"/>
            <a:stretch>
              <a:fillRect/>
            </a:stretch>
          </p:blipFill>
          <p:spPr>
            <a:xfrm>
              <a:off x="3621439" y="2800481"/>
              <a:ext cx="1062651" cy="848474"/>
            </a:xfrm>
            <a:prstGeom prst="rect">
              <a:avLst/>
            </a:prstGeom>
            <a:solidFill>
              <a:schemeClr val="accent2"/>
            </a:solidFill>
            <a:ln>
              <a:noFill/>
            </a:ln>
          </p:spPr>
        </p:pic>
      </p:grpSp>
      <p:sp>
        <p:nvSpPr>
          <p:cNvPr id="18" name="Up Arrow 17"/>
          <p:cNvSpPr/>
          <p:nvPr/>
        </p:nvSpPr>
        <p:spPr bwMode="auto">
          <a:xfrm rot="16200000" flipH="1">
            <a:off x="4110886" y="3838527"/>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p:cNvGrpSpPr/>
          <p:nvPr/>
        </p:nvGrpSpPr>
        <p:grpSpPr>
          <a:xfrm>
            <a:off x="2893753" y="4632080"/>
            <a:ext cx="3077546" cy="905240"/>
            <a:chOff x="2770658" y="4632080"/>
            <a:chExt cx="3077546" cy="905240"/>
          </a:xfrm>
        </p:grpSpPr>
        <p:sp>
          <p:nvSpPr>
            <p:cNvPr id="20" name="Up Arrow 19"/>
            <p:cNvSpPr/>
            <p:nvPr/>
          </p:nvSpPr>
          <p:spPr bwMode="auto">
            <a:xfrm rot="5400000">
              <a:off x="4149411" y="3838527"/>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p:nvPicPr>
          <p:blipFill>
            <a:blip r:embed="rId6"/>
            <a:stretch>
              <a:fillRect/>
            </a:stretch>
          </p:blipFill>
          <p:spPr>
            <a:xfrm>
              <a:off x="3650813" y="4632080"/>
              <a:ext cx="1033277" cy="823392"/>
            </a:xfrm>
            <a:prstGeom prst="rect">
              <a:avLst/>
            </a:prstGeom>
            <a:solidFill>
              <a:schemeClr val="accent2"/>
            </a:solidFill>
            <a:ln>
              <a:noFill/>
            </a:ln>
          </p:spPr>
        </p:pic>
      </p:grpSp>
      <p:grpSp>
        <p:nvGrpSpPr>
          <p:cNvPr id="26" name="Group 25"/>
          <p:cNvGrpSpPr/>
          <p:nvPr/>
        </p:nvGrpSpPr>
        <p:grpSpPr>
          <a:xfrm>
            <a:off x="10305860" y="167118"/>
            <a:ext cx="2043304" cy="287338"/>
            <a:chOff x="10305860" y="167118"/>
            <a:chExt cx="2043304" cy="287338"/>
          </a:xfrm>
        </p:grpSpPr>
        <p:sp>
          <p:nvSpPr>
            <p:cNvPr id="27" name="TextBox 26"/>
            <p:cNvSpPr txBox="1"/>
            <p:nvPr/>
          </p:nvSpPr>
          <p:spPr>
            <a:xfrm>
              <a:off x="10305860" y="167118"/>
              <a:ext cx="2043304"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Office add-in samples</a:t>
              </a:r>
            </a:p>
          </p:txBody>
        </p:sp>
        <p:sp>
          <p:nvSpPr>
            <p:cNvPr id="28" name="Freeform 5"/>
            <p:cNvSpPr>
              <a:spLocks/>
            </p:cNvSpPr>
            <p:nvPr/>
          </p:nvSpPr>
          <p:spPr bwMode="auto">
            <a:xfrm>
              <a:off x="10315880" y="273050"/>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288072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750"/>
                                        <p:tgtEl>
                                          <p:spTgt spid="18"/>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25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750"/>
                                        <p:tgtEl>
                                          <p:spTgt spid="19"/>
                                        </p:tgtEl>
                                      </p:cBhvr>
                                    </p:animEffect>
                                  </p:childTnLst>
                                </p:cTn>
                              </p:par>
                            </p:childTnLst>
                          </p:cTn>
                        </p:par>
                        <p:par>
                          <p:cTn id="16" fill="hold">
                            <p:stCondLst>
                              <p:cond delay="2000"/>
                            </p:stCondLst>
                            <p:childTnLst>
                              <p:par>
                                <p:cTn id="17" presetID="22" presetClass="entr" presetSubtype="2"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750"/>
                                        <p:tgtEl>
                                          <p:spTgt spid="14"/>
                                        </p:tgtEl>
                                      </p:cBhvr>
                                    </p:animEffect>
                                  </p:childTnLst>
                                </p:cTn>
                              </p:par>
                            </p:childTnLst>
                          </p:cTn>
                        </p:par>
                        <p:par>
                          <p:cTn id="20" fill="hold">
                            <p:stCondLst>
                              <p:cond delay="275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325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17500">
                      <a:schemeClr val="tx1"/>
                    </a:gs>
                    <a:gs pos="54000">
                      <a:schemeClr val="tx1"/>
                    </a:gs>
                  </a:gsLst>
                  <a:lin ang="5400000" scaled="0"/>
                </a:gradFill>
              </a:rPr>
              <a:t>Office add-ins</a:t>
            </a:r>
            <a:br>
              <a:rPr lang="en-US" dirty="0" smtClean="0">
                <a:gradFill>
                  <a:gsLst>
                    <a:gs pos="17500">
                      <a:schemeClr val="tx1"/>
                    </a:gs>
                    <a:gs pos="54000">
                      <a:schemeClr val="tx1"/>
                    </a:gs>
                  </a:gsLst>
                  <a:lin ang="5400000" scaled="0"/>
                </a:gradFill>
              </a:rPr>
            </a:br>
            <a:r>
              <a:rPr lang="en-US" sz="3198" dirty="0" smtClean="0">
                <a:gradFill>
                  <a:gsLst>
                    <a:gs pos="17500">
                      <a:schemeClr val="tx1"/>
                    </a:gs>
                    <a:gs pos="54000">
                      <a:schemeClr val="tx1"/>
                    </a:gs>
                  </a:gsLst>
                  <a:lin ang="5400000" scaled="0"/>
                </a:gradFill>
              </a:rPr>
              <a:t>A new way to build extensions for Office</a:t>
            </a:r>
            <a:endParaRPr lang="en-US" dirty="0">
              <a:gradFill>
                <a:gsLst>
                  <a:gs pos="17500">
                    <a:schemeClr val="tx1"/>
                  </a:gs>
                  <a:gs pos="54000">
                    <a:schemeClr val="tx1"/>
                  </a:gs>
                </a:gsLst>
                <a:lin ang="5400000" scaled="0"/>
              </a:gradFill>
            </a:endParaRPr>
          </a:p>
        </p:txBody>
      </p:sp>
      <p:sp>
        <p:nvSpPr>
          <p:cNvPr id="11" name="Rectangle 10"/>
          <p:cNvSpPr/>
          <p:nvPr/>
        </p:nvSpPr>
        <p:spPr>
          <a:xfrm>
            <a:off x="1009805" y="4597852"/>
            <a:ext cx="437099" cy="442584"/>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62" name="Group 61"/>
          <p:cNvGrpSpPr/>
          <p:nvPr/>
        </p:nvGrpSpPr>
        <p:grpSpPr>
          <a:xfrm>
            <a:off x="438330" y="3965888"/>
            <a:ext cx="8980353" cy="1138771"/>
            <a:chOff x="438330" y="3954457"/>
            <a:chExt cx="8980353" cy="1138771"/>
          </a:xfrm>
        </p:grpSpPr>
        <p:sp>
          <p:nvSpPr>
            <p:cNvPr id="14" name="Text Placeholder 2"/>
            <p:cNvSpPr txBox="1">
              <a:spLocks/>
            </p:cNvSpPr>
            <p:nvPr/>
          </p:nvSpPr>
          <p:spPr>
            <a:xfrm>
              <a:off x="2012043" y="3954457"/>
              <a:ext cx="7406640" cy="1138771"/>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Content </a:t>
              </a:r>
              <a:r>
                <a:rPr lang="en-US" sz="2399" dirty="0" smtClean="0">
                  <a:gradFill>
                    <a:gsLst>
                      <a:gs pos="17500">
                        <a:schemeClr val="tx1"/>
                      </a:gs>
                      <a:gs pos="54000">
                        <a:schemeClr val="tx1"/>
                      </a:gs>
                    </a:gsLst>
                    <a:lin ang="5400000" scaled="0"/>
                  </a:gradFill>
                  <a:latin typeface="Segoe UI Light"/>
                </a:rPr>
                <a:t>add-in</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Add-in that runs within a document content with read/write access</a:t>
              </a:r>
            </a:p>
            <a:p>
              <a:pPr marL="0" indent="0">
                <a:spcBef>
                  <a:spcPts val="600"/>
                </a:spcBef>
                <a:buNone/>
              </a:pPr>
              <a:r>
                <a:rPr lang="en-US" sz="1599" dirty="0">
                  <a:gradFill>
                    <a:gsLst>
                      <a:gs pos="17500">
                        <a:schemeClr val="tx1"/>
                      </a:gs>
                      <a:gs pos="54000">
                        <a:schemeClr val="tx1"/>
                      </a:gs>
                    </a:gsLst>
                    <a:lin ang="5400000" scaled="0"/>
                  </a:gradFill>
                </a:rPr>
                <a:t>Excel, PowerPoint, Access</a:t>
              </a:r>
            </a:p>
          </p:txBody>
        </p:sp>
        <p:grpSp>
          <p:nvGrpSpPr>
            <p:cNvPr id="55" name="Group 54"/>
            <p:cNvGrpSpPr/>
            <p:nvPr/>
          </p:nvGrpSpPr>
          <p:grpSpPr>
            <a:xfrm>
              <a:off x="438330" y="3993894"/>
              <a:ext cx="1543309" cy="1059897"/>
              <a:chOff x="460988" y="4322512"/>
              <a:chExt cx="1543309" cy="1059897"/>
            </a:xfrm>
          </p:grpSpPr>
          <p:sp>
            <p:nvSpPr>
              <p:cNvPr id="13" name="Rectangle 12"/>
              <p:cNvSpPr/>
              <p:nvPr/>
            </p:nvSpPr>
            <p:spPr>
              <a:xfrm>
                <a:off x="460988" y="4322512"/>
                <a:ext cx="1543309" cy="1059897"/>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4" name="Group 53"/>
              <p:cNvGrpSpPr/>
              <p:nvPr/>
            </p:nvGrpSpPr>
            <p:grpSpPr>
              <a:xfrm>
                <a:off x="759308" y="4450066"/>
                <a:ext cx="970559" cy="804789"/>
                <a:chOff x="759308" y="4450066"/>
                <a:chExt cx="970559" cy="804789"/>
              </a:xfrm>
            </p:grpSpPr>
            <p:sp>
              <p:nvSpPr>
                <p:cNvPr id="6" name="Rectangle 5"/>
                <p:cNvSpPr/>
                <p:nvPr/>
              </p:nvSpPr>
              <p:spPr>
                <a:xfrm>
                  <a:off x="759308" y="4450066"/>
                  <a:ext cx="970559" cy="804789"/>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7783" y="4743793"/>
                  <a:ext cx="727755"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7783" y="4922144"/>
                  <a:ext cx="727755"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7783" y="5100495"/>
                  <a:ext cx="727755"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8958" y="4580715"/>
                  <a:ext cx="736581"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2" name="Rectangle 11"/>
                <p:cNvSpPr/>
                <p:nvPr/>
              </p:nvSpPr>
              <p:spPr>
                <a:xfrm>
                  <a:off x="1057497" y="4664582"/>
                  <a:ext cx="344045" cy="349582"/>
                </a:xfrm>
                <a:prstGeom prst="rect">
                  <a:avLst/>
                </a:prstGeom>
                <a:solidFill>
                  <a:schemeClr val="accent6"/>
                </a:solidFill>
                <a:ln w="25400" cap="sq">
                  <a:solidFill>
                    <a:srgbClr val="F2F2F2"/>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grpSp>
        <p:nvGrpSpPr>
          <p:cNvPr id="60" name="Group 59"/>
          <p:cNvGrpSpPr/>
          <p:nvPr/>
        </p:nvGrpSpPr>
        <p:grpSpPr>
          <a:xfrm>
            <a:off x="438330" y="1611330"/>
            <a:ext cx="8980353" cy="1138773"/>
            <a:chOff x="438330" y="1611330"/>
            <a:chExt cx="8980353" cy="1138773"/>
          </a:xfrm>
        </p:grpSpPr>
        <p:sp>
          <p:nvSpPr>
            <p:cNvPr id="16" name="Text Placeholder 2"/>
            <p:cNvSpPr txBox="1">
              <a:spLocks/>
            </p:cNvSpPr>
            <p:nvPr/>
          </p:nvSpPr>
          <p:spPr>
            <a:xfrm>
              <a:off x="2012043" y="1611330"/>
              <a:ext cx="7406640" cy="1138773"/>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Contextual </a:t>
              </a:r>
              <a:r>
                <a:rPr lang="en-US" sz="2399" dirty="0" smtClean="0">
                  <a:gradFill>
                    <a:gsLst>
                      <a:gs pos="17500">
                        <a:schemeClr val="tx1"/>
                      </a:gs>
                      <a:gs pos="54000">
                        <a:schemeClr val="tx1"/>
                      </a:gs>
                    </a:gsLst>
                    <a:lin ang="5400000" scaled="0"/>
                  </a:gradFill>
                  <a:latin typeface="Segoe UI Light"/>
                </a:rPr>
                <a:t>mail add-in</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Add-in launched contextually from a mail message or appointment</a:t>
              </a:r>
            </a:p>
            <a:p>
              <a:pPr marL="0" indent="0">
                <a:spcBef>
                  <a:spcPts val="600"/>
                </a:spcBef>
                <a:buNone/>
              </a:pPr>
              <a:r>
                <a:rPr lang="en-US" sz="1599" dirty="0">
                  <a:gradFill>
                    <a:gsLst>
                      <a:gs pos="17500">
                        <a:schemeClr val="tx1"/>
                      </a:gs>
                      <a:gs pos="54000">
                        <a:schemeClr val="tx1"/>
                      </a:gs>
                    </a:gsLst>
                    <a:lin ang="5400000" scaled="0"/>
                  </a:gradFill>
                </a:rPr>
                <a:t>Outlook and Outlook Web Access (OWA)</a:t>
              </a:r>
            </a:p>
          </p:txBody>
        </p:sp>
        <p:grpSp>
          <p:nvGrpSpPr>
            <p:cNvPr id="47" name="Group 46"/>
            <p:cNvGrpSpPr/>
            <p:nvPr/>
          </p:nvGrpSpPr>
          <p:grpSpPr>
            <a:xfrm>
              <a:off x="438330" y="1650767"/>
              <a:ext cx="1543309" cy="1059898"/>
              <a:chOff x="460988" y="1963984"/>
              <a:chExt cx="1543309" cy="1059898"/>
            </a:xfrm>
          </p:grpSpPr>
          <p:sp>
            <p:nvSpPr>
              <p:cNvPr id="17" name="Rectangle 16"/>
              <p:cNvSpPr/>
              <p:nvPr/>
            </p:nvSpPr>
            <p:spPr>
              <a:xfrm>
                <a:off x="460988" y="1963984"/>
                <a:ext cx="1543309" cy="1059898"/>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31446" y="2139780"/>
                <a:ext cx="940191" cy="713405"/>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0" name="Rectangle 19"/>
              <p:cNvSpPr/>
              <p:nvPr/>
            </p:nvSpPr>
            <p:spPr>
              <a:xfrm>
                <a:off x="578841" y="2137230"/>
                <a:ext cx="312340" cy="713405"/>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567953" y="2319634"/>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567952" y="2497985"/>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567953" y="2676336"/>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958463" y="2257280"/>
                <a:ext cx="876345" cy="2887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63" name="Group 62"/>
          <p:cNvGrpSpPr/>
          <p:nvPr/>
        </p:nvGrpSpPr>
        <p:grpSpPr>
          <a:xfrm>
            <a:off x="438331" y="5143164"/>
            <a:ext cx="8980352" cy="1138771"/>
            <a:chOff x="438331" y="5143164"/>
            <a:chExt cx="8980352" cy="1138771"/>
          </a:xfrm>
        </p:grpSpPr>
        <p:sp>
          <p:nvSpPr>
            <p:cNvPr id="29" name="Text Placeholder 2"/>
            <p:cNvSpPr txBox="1">
              <a:spLocks/>
            </p:cNvSpPr>
            <p:nvPr/>
          </p:nvSpPr>
          <p:spPr>
            <a:xfrm>
              <a:off x="2012043" y="5143164"/>
              <a:ext cx="7406640" cy="1138771"/>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Add-in </a:t>
              </a:r>
              <a:r>
                <a:rPr lang="en-US" sz="2399" dirty="0" smtClean="0">
                  <a:gradFill>
                    <a:gsLst>
                      <a:gs pos="17500">
                        <a:schemeClr val="tx1"/>
                      </a:gs>
                      <a:gs pos="54000">
                        <a:schemeClr val="tx1"/>
                      </a:gs>
                    </a:gsLst>
                    <a:lin ang="5400000" scaled="0"/>
                  </a:gradFill>
                  <a:latin typeface="Segoe UI Light"/>
                </a:rPr>
                <a:t>command</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Command in the Office UI to launch add-in or perform UI-less operation</a:t>
              </a:r>
            </a:p>
            <a:p>
              <a:pPr marL="0" indent="0">
                <a:spcBef>
                  <a:spcPts val="600"/>
                </a:spcBef>
                <a:buNone/>
              </a:pPr>
              <a:r>
                <a:rPr lang="en-US" sz="1599" dirty="0" smtClean="0">
                  <a:gradFill>
                    <a:gsLst>
                      <a:gs pos="17500">
                        <a:schemeClr val="tx1"/>
                      </a:gs>
                      <a:gs pos="54000">
                        <a:schemeClr val="tx1"/>
                      </a:gs>
                    </a:gsLst>
                    <a:lin ang="5400000" scaled="0"/>
                  </a:gradFill>
                </a:rPr>
                <a:t>Outlook and </a:t>
              </a:r>
              <a:r>
                <a:rPr lang="en-US" sz="1599" dirty="0">
                  <a:gradFill>
                    <a:gsLst>
                      <a:gs pos="17500">
                        <a:schemeClr val="tx1"/>
                      </a:gs>
                      <a:gs pos="54000">
                        <a:schemeClr val="tx1"/>
                      </a:gs>
                    </a:gsLst>
                    <a:lin ang="5400000" scaled="0"/>
                  </a:gradFill>
                </a:rPr>
                <a:t>Outlook Web Access (OWA)</a:t>
              </a:r>
            </a:p>
          </p:txBody>
        </p:sp>
        <p:grpSp>
          <p:nvGrpSpPr>
            <p:cNvPr id="57" name="Group 56"/>
            <p:cNvGrpSpPr/>
            <p:nvPr/>
          </p:nvGrpSpPr>
          <p:grpSpPr>
            <a:xfrm>
              <a:off x="438331" y="5182601"/>
              <a:ext cx="1543309" cy="1059897"/>
              <a:chOff x="460989" y="5509964"/>
              <a:chExt cx="1543309" cy="1059897"/>
            </a:xfrm>
          </p:grpSpPr>
          <p:sp>
            <p:nvSpPr>
              <p:cNvPr id="26" name="Rectangle 25"/>
              <p:cNvSpPr/>
              <p:nvPr/>
            </p:nvSpPr>
            <p:spPr>
              <a:xfrm>
                <a:off x="460989" y="5509964"/>
                <a:ext cx="1543309" cy="1059897"/>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6" name="Group 55"/>
              <p:cNvGrpSpPr/>
              <p:nvPr/>
            </p:nvGrpSpPr>
            <p:grpSpPr>
              <a:xfrm>
                <a:off x="606344" y="5648178"/>
                <a:ext cx="1258381" cy="800177"/>
                <a:chOff x="606344" y="5648178"/>
                <a:chExt cx="1258381" cy="800177"/>
              </a:xfrm>
            </p:grpSpPr>
            <p:sp>
              <p:nvSpPr>
                <p:cNvPr id="27" name="Rectangle 26"/>
                <p:cNvSpPr/>
                <p:nvPr/>
              </p:nvSpPr>
              <p:spPr>
                <a:xfrm>
                  <a:off x="608758" y="5962738"/>
                  <a:ext cx="1255967" cy="48561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6344" y="5648178"/>
                  <a:ext cx="1258381" cy="279909"/>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30" name="Rectangle 29"/>
                <p:cNvSpPr/>
                <p:nvPr/>
              </p:nvSpPr>
              <p:spPr>
                <a:xfrm>
                  <a:off x="676152"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11564" y="5692770"/>
                  <a:ext cx="182806" cy="1828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4845"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8025"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9207"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grpSp>
        <p:nvGrpSpPr>
          <p:cNvPr id="61" name="Group 60"/>
          <p:cNvGrpSpPr/>
          <p:nvPr/>
        </p:nvGrpSpPr>
        <p:grpSpPr>
          <a:xfrm>
            <a:off x="438332" y="2788609"/>
            <a:ext cx="8980351" cy="1138773"/>
            <a:chOff x="438332" y="2765750"/>
            <a:chExt cx="8980351" cy="1138773"/>
          </a:xfrm>
        </p:grpSpPr>
        <p:sp>
          <p:nvSpPr>
            <p:cNvPr id="43" name="Text Placeholder 2"/>
            <p:cNvSpPr txBox="1">
              <a:spLocks/>
            </p:cNvSpPr>
            <p:nvPr/>
          </p:nvSpPr>
          <p:spPr>
            <a:xfrm>
              <a:off x="2012043" y="2765750"/>
              <a:ext cx="7406640" cy="1138773"/>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Task </a:t>
              </a:r>
              <a:r>
                <a:rPr lang="en-US" sz="2399" dirty="0" smtClean="0">
                  <a:gradFill>
                    <a:gsLst>
                      <a:gs pos="17500">
                        <a:schemeClr val="tx1"/>
                      </a:gs>
                      <a:gs pos="54000">
                        <a:schemeClr val="tx1"/>
                      </a:gs>
                    </a:gsLst>
                    <a:lin ang="5400000" scaled="0"/>
                  </a:gradFill>
                  <a:latin typeface="Segoe UI Light"/>
                </a:rPr>
                <a:t>pane add-in</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Add-in that runs beside a document/mail with read/write access</a:t>
              </a:r>
            </a:p>
            <a:p>
              <a:pPr marL="0" indent="0">
                <a:spcBef>
                  <a:spcPts val="600"/>
                </a:spcBef>
                <a:buNone/>
              </a:pPr>
              <a:r>
                <a:rPr lang="en-US" sz="1599" dirty="0">
                  <a:gradFill>
                    <a:gsLst>
                      <a:gs pos="17500">
                        <a:schemeClr val="tx1"/>
                      </a:gs>
                      <a:gs pos="54000">
                        <a:schemeClr val="tx1"/>
                      </a:gs>
                    </a:gsLst>
                    <a:lin ang="5400000" scaled="0"/>
                  </a:gradFill>
                </a:rPr>
                <a:t>Word, Excel, PowerPoint, Project, Outlook </a:t>
              </a:r>
            </a:p>
          </p:txBody>
        </p:sp>
        <p:grpSp>
          <p:nvGrpSpPr>
            <p:cNvPr id="53" name="Group 52"/>
            <p:cNvGrpSpPr/>
            <p:nvPr/>
          </p:nvGrpSpPr>
          <p:grpSpPr>
            <a:xfrm>
              <a:off x="438332" y="2805187"/>
              <a:ext cx="1543309" cy="1059898"/>
              <a:chOff x="460990" y="3143498"/>
              <a:chExt cx="1543309" cy="1059898"/>
            </a:xfrm>
          </p:grpSpPr>
          <p:sp>
            <p:nvSpPr>
              <p:cNvPr id="41" name="Rectangle 40"/>
              <p:cNvSpPr/>
              <p:nvPr/>
            </p:nvSpPr>
            <p:spPr>
              <a:xfrm>
                <a:off x="460990" y="3143498"/>
                <a:ext cx="1543309" cy="1059898"/>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2" name="Group 51"/>
              <p:cNvGrpSpPr/>
              <p:nvPr/>
            </p:nvGrpSpPr>
            <p:grpSpPr>
              <a:xfrm>
                <a:off x="747364" y="3271053"/>
                <a:ext cx="970560" cy="804789"/>
                <a:chOff x="747364" y="3271053"/>
                <a:chExt cx="970560" cy="804789"/>
              </a:xfrm>
            </p:grpSpPr>
            <p:sp>
              <p:nvSpPr>
                <p:cNvPr id="44" name="Rectangle 43"/>
                <p:cNvSpPr/>
                <p:nvPr/>
              </p:nvSpPr>
              <p:spPr>
                <a:xfrm>
                  <a:off x="747364" y="3271053"/>
                  <a:ext cx="970560" cy="804789"/>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322584" y="3321172"/>
                  <a:ext cx="344045" cy="7013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cxnSp>
              <p:nvCxnSpPr>
                <p:cNvPr id="40" name="Straight Connector 39"/>
                <p:cNvCxnSpPr/>
                <p:nvPr/>
              </p:nvCxnSpPr>
              <p:spPr>
                <a:xfrm>
                  <a:off x="860473" y="3812924"/>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37" name="Straight Connector 36"/>
                <p:cNvCxnSpPr/>
                <p:nvPr/>
              </p:nvCxnSpPr>
              <p:spPr>
                <a:xfrm>
                  <a:off x="858960" y="3957249"/>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8960" y="3325032"/>
                  <a:ext cx="324741" cy="35570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sp>
        <p:nvSpPr>
          <p:cNvPr id="3" name="Rectangle 2"/>
          <p:cNvSpPr/>
          <p:nvPr/>
        </p:nvSpPr>
        <p:spPr bwMode="auto">
          <a:xfrm>
            <a:off x="274639" y="2750103"/>
            <a:ext cx="8754916" cy="355495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1" name="Group 70"/>
          <p:cNvGrpSpPr/>
          <p:nvPr/>
        </p:nvGrpSpPr>
        <p:grpSpPr>
          <a:xfrm>
            <a:off x="10305860" y="167118"/>
            <a:ext cx="2043304" cy="287338"/>
            <a:chOff x="10305860" y="167118"/>
            <a:chExt cx="2043304" cy="287338"/>
          </a:xfrm>
        </p:grpSpPr>
        <p:sp>
          <p:nvSpPr>
            <p:cNvPr id="72" name="TextBox 71"/>
            <p:cNvSpPr txBox="1"/>
            <p:nvPr/>
          </p:nvSpPr>
          <p:spPr>
            <a:xfrm>
              <a:off x="10305860" y="167118"/>
              <a:ext cx="2043304"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Office add-in samples</a:t>
              </a:r>
            </a:p>
          </p:txBody>
        </p:sp>
        <p:sp>
          <p:nvSpPr>
            <p:cNvPr id="73" name="Freeform 5"/>
            <p:cNvSpPr>
              <a:spLocks/>
            </p:cNvSpPr>
            <p:nvPr/>
          </p:nvSpPr>
          <p:spPr bwMode="auto">
            <a:xfrm>
              <a:off x="10315880" y="273050"/>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45" name="Group 144"/>
          <p:cNvGrpSpPr/>
          <p:nvPr/>
        </p:nvGrpSpPr>
        <p:grpSpPr>
          <a:xfrm>
            <a:off x="9385300" y="2884488"/>
            <a:ext cx="2779713" cy="4108450"/>
            <a:chOff x="9585325" y="2903538"/>
            <a:chExt cx="2779713" cy="4108450"/>
          </a:xfrm>
        </p:grpSpPr>
        <p:sp>
          <p:nvSpPr>
            <p:cNvPr id="78" name="Freeform 5"/>
            <p:cNvSpPr>
              <a:spLocks/>
            </p:cNvSpPr>
            <p:nvPr/>
          </p:nvSpPr>
          <p:spPr bwMode="auto">
            <a:xfrm>
              <a:off x="9712325" y="4876800"/>
              <a:ext cx="2135188" cy="2135188"/>
            </a:xfrm>
            <a:custGeom>
              <a:avLst/>
              <a:gdLst>
                <a:gd name="T0" fmla="*/ 539 w 1345"/>
                <a:gd name="T1" fmla="*/ 141 h 1345"/>
                <a:gd name="T2" fmla="*/ 539 w 1345"/>
                <a:gd name="T3" fmla="*/ 0 h 1345"/>
                <a:gd name="T4" fmla="*/ 192 w 1345"/>
                <a:gd name="T5" fmla="*/ 0 h 1345"/>
                <a:gd name="T6" fmla="*/ 192 w 1345"/>
                <a:gd name="T7" fmla="*/ 141 h 1345"/>
                <a:gd name="T8" fmla="*/ 0 w 1345"/>
                <a:gd name="T9" fmla="*/ 141 h 1345"/>
                <a:gd name="T10" fmla="*/ 0 w 1345"/>
                <a:gd name="T11" fmla="*/ 177 h 1345"/>
                <a:gd name="T12" fmla="*/ 45 w 1345"/>
                <a:gd name="T13" fmla="*/ 177 h 1345"/>
                <a:gd name="T14" fmla="*/ 45 w 1345"/>
                <a:gd name="T15" fmla="*/ 1345 h 1345"/>
                <a:gd name="T16" fmla="*/ 1300 w 1345"/>
                <a:gd name="T17" fmla="*/ 1345 h 1345"/>
                <a:gd name="T18" fmla="*/ 1300 w 1345"/>
                <a:gd name="T19" fmla="*/ 177 h 1345"/>
                <a:gd name="T20" fmla="*/ 1345 w 1345"/>
                <a:gd name="T21" fmla="*/ 177 h 1345"/>
                <a:gd name="T22" fmla="*/ 1345 w 1345"/>
                <a:gd name="T23" fmla="*/ 141 h 1345"/>
                <a:gd name="T24" fmla="*/ 539 w 1345"/>
                <a:gd name="T25" fmla="*/ 141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5" h="1345">
                  <a:moveTo>
                    <a:pt x="539" y="141"/>
                  </a:moveTo>
                  <a:lnTo>
                    <a:pt x="539" y="0"/>
                  </a:lnTo>
                  <a:lnTo>
                    <a:pt x="192" y="0"/>
                  </a:lnTo>
                  <a:lnTo>
                    <a:pt x="192" y="141"/>
                  </a:lnTo>
                  <a:lnTo>
                    <a:pt x="0" y="141"/>
                  </a:lnTo>
                  <a:lnTo>
                    <a:pt x="0" y="177"/>
                  </a:lnTo>
                  <a:lnTo>
                    <a:pt x="45" y="177"/>
                  </a:lnTo>
                  <a:lnTo>
                    <a:pt x="45" y="1345"/>
                  </a:lnTo>
                  <a:lnTo>
                    <a:pt x="1300" y="1345"/>
                  </a:lnTo>
                  <a:lnTo>
                    <a:pt x="1300" y="177"/>
                  </a:lnTo>
                  <a:lnTo>
                    <a:pt x="1345" y="177"/>
                  </a:lnTo>
                  <a:lnTo>
                    <a:pt x="1345" y="141"/>
                  </a:lnTo>
                  <a:lnTo>
                    <a:pt x="539" y="14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6"/>
            <p:cNvSpPr>
              <a:spLocks/>
            </p:cNvSpPr>
            <p:nvPr/>
          </p:nvSpPr>
          <p:spPr bwMode="auto">
            <a:xfrm>
              <a:off x="9712325" y="4876800"/>
              <a:ext cx="2135188" cy="2135188"/>
            </a:xfrm>
            <a:custGeom>
              <a:avLst/>
              <a:gdLst>
                <a:gd name="T0" fmla="*/ 539 w 1345"/>
                <a:gd name="T1" fmla="*/ 141 h 1345"/>
                <a:gd name="T2" fmla="*/ 539 w 1345"/>
                <a:gd name="T3" fmla="*/ 0 h 1345"/>
                <a:gd name="T4" fmla="*/ 192 w 1345"/>
                <a:gd name="T5" fmla="*/ 0 h 1345"/>
                <a:gd name="T6" fmla="*/ 192 w 1345"/>
                <a:gd name="T7" fmla="*/ 141 h 1345"/>
                <a:gd name="T8" fmla="*/ 0 w 1345"/>
                <a:gd name="T9" fmla="*/ 141 h 1345"/>
                <a:gd name="T10" fmla="*/ 0 w 1345"/>
                <a:gd name="T11" fmla="*/ 177 h 1345"/>
                <a:gd name="T12" fmla="*/ 45 w 1345"/>
                <a:gd name="T13" fmla="*/ 177 h 1345"/>
                <a:gd name="T14" fmla="*/ 45 w 1345"/>
                <a:gd name="T15" fmla="*/ 1345 h 1345"/>
                <a:gd name="T16" fmla="*/ 1300 w 1345"/>
                <a:gd name="T17" fmla="*/ 1345 h 1345"/>
                <a:gd name="T18" fmla="*/ 1300 w 1345"/>
                <a:gd name="T19" fmla="*/ 177 h 1345"/>
                <a:gd name="T20" fmla="*/ 1345 w 1345"/>
                <a:gd name="T21" fmla="*/ 177 h 1345"/>
                <a:gd name="T22" fmla="*/ 1345 w 1345"/>
                <a:gd name="T23" fmla="*/ 141 h 1345"/>
                <a:gd name="T24" fmla="*/ 539 w 1345"/>
                <a:gd name="T25" fmla="*/ 141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5" h="1345">
                  <a:moveTo>
                    <a:pt x="539" y="141"/>
                  </a:moveTo>
                  <a:lnTo>
                    <a:pt x="539" y="0"/>
                  </a:lnTo>
                  <a:lnTo>
                    <a:pt x="192" y="0"/>
                  </a:lnTo>
                  <a:lnTo>
                    <a:pt x="192" y="141"/>
                  </a:lnTo>
                  <a:lnTo>
                    <a:pt x="0" y="141"/>
                  </a:lnTo>
                  <a:lnTo>
                    <a:pt x="0" y="177"/>
                  </a:lnTo>
                  <a:lnTo>
                    <a:pt x="45" y="177"/>
                  </a:lnTo>
                  <a:lnTo>
                    <a:pt x="45" y="1345"/>
                  </a:lnTo>
                  <a:lnTo>
                    <a:pt x="1300" y="1345"/>
                  </a:lnTo>
                  <a:lnTo>
                    <a:pt x="1300" y="177"/>
                  </a:lnTo>
                  <a:lnTo>
                    <a:pt x="1345" y="177"/>
                  </a:lnTo>
                  <a:lnTo>
                    <a:pt x="1345" y="141"/>
                  </a:lnTo>
                  <a:lnTo>
                    <a:pt x="539" y="1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7"/>
            <p:cNvSpPr>
              <a:spLocks/>
            </p:cNvSpPr>
            <p:nvPr/>
          </p:nvSpPr>
          <p:spPr bwMode="auto">
            <a:xfrm>
              <a:off x="10179050" y="2903538"/>
              <a:ext cx="1165225" cy="765175"/>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8"/>
            <p:cNvSpPr>
              <a:spLocks/>
            </p:cNvSpPr>
            <p:nvPr/>
          </p:nvSpPr>
          <p:spPr bwMode="auto">
            <a:xfrm>
              <a:off x="11495088" y="3479800"/>
              <a:ext cx="419100" cy="269875"/>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9"/>
            <p:cNvSpPr>
              <a:spLocks/>
            </p:cNvSpPr>
            <p:nvPr/>
          </p:nvSpPr>
          <p:spPr bwMode="auto">
            <a:xfrm>
              <a:off x="9636125" y="3616325"/>
              <a:ext cx="647700" cy="423863"/>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Rectangle 10"/>
            <p:cNvSpPr>
              <a:spLocks noChangeArrowheads="1"/>
            </p:cNvSpPr>
            <p:nvPr/>
          </p:nvSpPr>
          <p:spPr bwMode="auto">
            <a:xfrm>
              <a:off x="10512425" y="4016375"/>
              <a:ext cx="1425575" cy="1184275"/>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Rectangle 11"/>
            <p:cNvSpPr>
              <a:spLocks noChangeArrowheads="1"/>
            </p:cNvSpPr>
            <p:nvPr/>
          </p:nvSpPr>
          <p:spPr bwMode="auto">
            <a:xfrm>
              <a:off x="10512425" y="4016375"/>
              <a:ext cx="142557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Rectangle 12"/>
            <p:cNvSpPr>
              <a:spLocks noChangeArrowheads="1"/>
            </p:cNvSpPr>
            <p:nvPr/>
          </p:nvSpPr>
          <p:spPr bwMode="auto">
            <a:xfrm>
              <a:off x="10440988" y="3959225"/>
              <a:ext cx="1568450" cy="57150"/>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Rectangle 13"/>
            <p:cNvSpPr>
              <a:spLocks noChangeArrowheads="1"/>
            </p:cNvSpPr>
            <p:nvPr/>
          </p:nvSpPr>
          <p:spPr bwMode="auto">
            <a:xfrm>
              <a:off x="10440988" y="3959225"/>
              <a:ext cx="156845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Rectangle 14"/>
            <p:cNvSpPr>
              <a:spLocks noChangeArrowheads="1"/>
            </p:cNvSpPr>
            <p:nvPr/>
          </p:nvSpPr>
          <p:spPr bwMode="auto">
            <a:xfrm>
              <a:off x="10653713" y="4173538"/>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Rectangle 15"/>
            <p:cNvSpPr>
              <a:spLocks noChangeArrowheads="1"/>
            </p:cNvSpPr>
            <p:nvPr/>
          </p:nvSpPr>
          <p:spPr bwMode="auto">
            <a:xfrm>
              <a:off x="10653713" y="4173538"/>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Rectangle 16"/>
            <p:cNvSpPr>
              <a:spLocks noChangeArrowheads="1"/>
            </p:cNvSpPr>
            <p:nvPr/>
          </p:nvSpPr>
          <p:spPr bwMode="auto">
            <a:xfrm>
              <a:off x="10653713" y="4495800"/>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Rectangle 17"/>
            <p:cNvSpPr>
              <a:spLocks noChangeArrowheads="1"/>
            </p:cNvSpPr>
            <p:nvPr/>
          </p:nvSpPr>
          <p:spPr bwMode="auto">
            <a:xfrm>
              <a:off x="10653713" y="4495800"/>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18"/>
            <p:cNvSpPr>
              <a:spLocks/>
            </p:cNvSpPr>
            <p:nvPr/>
          </p:nvSpPr>
          <p:spPr bwMode="auto">
            <a:xfrm>
              <a:off x="10512425" y="4016375"/>
              <a:ext cx="503238" cy="474663"/>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2" name="Freeform 19"/>
            <p:cNvSpPr>
              <a:spLocks/>
            </p:cNvSpPr>
            <p:nvPr/>
          </p:nvSpPr>
          <p:spPr bwMode="auto">
            <a:xfrm>
              <a:off x="10512425" y="3959225"/>
              <a:ext cx="503238" cy="57150"/>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3" name="Freeform 20"/>
            <p:cNvSpPr>
              <a:spLocks/>
            </p:cNvSpPr>
            <p:nvPr/>
          </p:nvSpPr>
          <p:spPr bwMode="auto">
            <a:xfrm>
              <a:off x="10653713" y="4173538"/>
              <a:ext cx="338138" cy="185738"/>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4" name="Rectangle 21"/>
            <p:cNvSpPr>
              <a:spLocks noChangeArrowheads="1"/>
            </p:cNvSpPr>
            <p:nvPr/>
          </p:nvSpPr>
          <p:spPr bwMode="auto">
            <a:xfrm>
              <a:off x="10653713" y="4814888"/>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5" name="Rectangle 22"/>
            <p:cNvSpPr>
              <a:spLocks noChangeArrowheads="1"/>
            </p:cNvSpPr>
            <p:nvPr/>
          </p:nvSpPr>
          <p:spPr bwMode="auto">
            <a:xfrm>
              <a:off x="10653713" y="4814888"/>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23"/>
            <p:cNvSpPr>
              <a:spLocks noChangeArrowheads="1"/>
            </p:cNvSpPr>
            <p:nvPr/>
          </p:nvSpPr>
          <p:spPr bwMode="auto">
            <a:xfrm>
              <a:off x="10512425" y="5200650"/>
              <a:ext cx="1425575" cy="1811338"/>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7" name="Rectangle 24"/>
            <p:cNvSpPr>
              <a:spLocks noChangeArrowheads="1"/>
            </p:cNvSpPr>
            <p:nvPr/>
          </p:nvSpPr>
          <p:spPr bwMode="auto">
            <a:xfrm>
              <a:off x="10512425" y="5200650"/>
              <a:ext cx="1425575"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Rectangle 25"/>
            <p:cNvSpPr>
              <a:spLocks noChangeArrowheads="1"/>
            </p:cNvSpPr>
            <p:nvPr/>
          </p:nvSpPr>
          <p:spPr bwMode="auto">
            <a:xfrm>
              <a:off x="10440988" y="5172075"/>
              <a:ext cx="1568450" cy="57150"/>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9" name="Rectangle 26"/>
            <p:cNvSpPr>
              <a:spLocks noChangeArrowheads="1"/>
            </p:cNvSpPr>
            <p:nvPr/>
          </p:nvSpPr>
          <p:spPr bwMode="auto">
            <a:xfrm>
              <a:off x="10440988" y="5172075"/>
              <a:ext cx="156845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Rectangle 27"/>
            <p:cNvSpPr>
              <a:spLocks noChangeArrowheads="1"/>
            </p:cNvSpPr>
            <p:nvPr/>
          </p:nvSpPr>
          <p:spPr bwMode="auto">
            <a:xfrm>
              <a:off x="11296650" y="6650038"/>
              <a:ext cx="184150" cy="35718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1" name="Rectangle 28"/>
            <p:cNvSpPr>
              <a:spLocks noChangeArrowheads="1"/>
            </p:cNvSpPr>
            <p:nvPr/>
          </p:nvSpPr>
          <p:spPr bwMode="auto">
            <a:xfrm>
              <a:off x="10972800" y="6650038"/>
              <a:ext cx="185738" cy="35718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2" name="Rectangle 29"/>
            <p:cNvSpPr>
              <a:spLocks noChangeArrowheads="1"/>
            </p:cNvSpPr>
            <p:nvPr/>
          </p:nvSpPr>
          <p:spPr bwMode="auto">
            <a:xfrm>
              <a:off x="10972800" y="6650038"/>
              <a:ext cx="18573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Rectangle 30"/>
            <p:cNvSpPr>
              <a:spLocks noChangeArrowheads="1"/>
            </p:cNvSpPr>
            <p:nvPr/>
          </p:nvSpPr>
          <p:spPr bwMode="auto">
            <a:xfrm>
              <a:off x="10653713" y="5389563"/>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4" name="Rectangle 31"/>
            <p:cNvSpPr>
              <a:spLocks noChangeArrowheads="1"/>
            </p:cNvSpPr>
            <p:nvPr/>
          </p:nvSpPr>
          <p:spPr bwMode="auto">
            <a:xfrm>
              <a:off x="10653713" y="5389563"/>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Rectangle 32"/>
            <p:cNvSpPr>
              <a:spLocks noChangeArrowheads="1"/>
            </p:cNvSpPr>
            <p:nvPr/>
          </p:nvSpPr>
          <p:spPr bwMode="auto">
            <a:xfrm>
              <a:off x="10653713" y="5708650"/>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6" name="Rectangle 33"/>
            <p:cNvSpPr>
              <a:spLocks noChangeArrowheads="1"/>
            </p:cNvSpPr>
            <p:nvPr/>
          </p:nvSpPr>
          <p:spPr bwMode="auto">
            <a:xfrm>
              <a:off x="10653713" y="5708650"/>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Rectangle 34"/>
            <p:cNvSpPr>
              <a:spLocks noChangeArrowheads="1"/>
            </p:cNvSpPr>
            <p:nvPr/>
          </p:nvSpPr>
          <p:spPr bwMode="auto">
            <a:xfrm>
              <a:off x="10653713" y="6027738"/>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8" name="Rectangle 35"/>
            <p:cNvSpPr>
              <a:spLocks noChangeArrowheads="1"/>
            </p:cNvSpPr>
            <p:nvPr/>
          </p:nvSpPr>
          <p:spPr bwMode="auto">
            <a:xfrm>
              <a:off x="10653713" y="6027738"/>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36"/>
            <p:cNvSpPr>
              <a:spLocks noChangeArrowheads="1"/>
            </p:cNvSpPr>
            <p:nvPr/>
          </p:nvSpPr>
          <p:spPr bwMode="auto">
            <a:xfrm>
              <a:off x="10653713" y="6350000"/>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Rectangle 37"/>
            <p:cNvSpPr>
              <a:spLocks noChangeArrowheads="1"/>
            </p:cNvSpPr>
            <p:nvPr/>
          </p:nvSpPr>
          <p:spPr bwMode="auto">
            <a:xfrm>
              <a:off x="10653713" y="6350000"/>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Rectangle 38"/>
            <p:cNvSpPr>
              <a:spLocks noChangeArrowheads="1"/>
            </p:cNvSpPr>
            <p:nvPr/>
          </p:nvSpPr>
          <p:spPr bwMode="auto">
            <a:xfrm>
              <a:off x="10198100" y="6726238"/>
              <a:ext cx="76200" cy="2857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Oval 39"/>
            <p:cNvSpPr>
              <a:spLocks noChangeArrowheads="1"/>
            </p:cNvSpPr>
            <p:nvPr/>
          </p:nvSpPr>
          <p:spPr bwMode="auto">
            <a:xfrm>
              <a:off x="10045700" y="6478588"/>
              <a:ext cx="376238" cy="3762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Oval 40"/>
            <p:cNvSpPr>
              <a:spLocks noChangeArrowheads="1"/>
            </p:cNvSpPr>
            <p:nvPr/>
          </p:nvSpPr>
          <p:spPr bwMode="auto">
            <a:xfrm>
              <a:off x="10093325" y="6284913"/>
              <a:ext cx="276225" cy="2746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Rectangle 41"/>
            <p:cNvSpPr>
              <a:spLocks noChangeArrowheads="1"/>
            </p:cNvSpPr>
            <p:nvPr/>
          </p:nvSpPr>
          <p:spPr bwMode="auto">
            <a:xfrm>
              <a:off x="9736138" y="6726238"/>
              <a:ext cx="76200" cy="2857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Oval 42"/>
            <p:cNvSpPr>
              <a:spLocks noChangeArrowheads="1"/>
            </p:cNvSpPr>
            <p:nvPr/>
          </p:nvSpPr>
          <p:spPr bwMode="auto">
            <a:xfrm>
              <a:off x="9585325" y="6478588"/>
              <a:ext cx="374650" cy="3762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Oval 43"/>
            <p:cNvSpPr>
              <a:spLocks noChangeArrowheads="1"/>
            </p:cNvSpPr>
            <p:nvPr/>
          </p:nvSpPr>
          <p:spPr bwMode="auto">
            <a:xfrm>
              <a:off x="9631363" y="6284913"/>
              <a:ext cx="276225" cy="2746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44"/>
            <p:cNvSpPr>
              <a:spLocks noEditPoints="1"/>
            </p:cNvSpPr>
            <p:nvPr/>
          </p:nvSpPr>
          <p:spPr bwMode="auto">
            <a:xfrm>
              <a:off x="10317163" y="3825875"/>
              <a:ext cx="465138" cy="395288"/>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Oval 45"/>
            <p:cNvSpPr>
              <a:spLocks noChangeArrowheads="1"/>
            </p:cNvSpPr>
            <p:nvPr/>
          </p:nvSpPr>
          <p:spPr bwMode="auto">
            <a:xfrm>
              <a:off x="10002838" y="3479800"/>
              <a:ext cx="931863" cy="92710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46"/>
            <p:cNvSpPr>
              <a:spLocks noEditPoints="1"/>
            </p:cNvSpPr>
            <p:nvPr/>
          </p:nvSpPr>
          <p:spPr bwMode="auto">
            <a:xfrm>
              <a:off x="10236200" y="3744913"/>
              <a:ext cx="465138" cy="395288"/>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47"/>
            <p:cNvSpPr>
              <a:spLocks noEditPoints="1"/>
            </p:cNvSpPr>
            <p:nvPr/>
          </p:nvSpPr>
          <p:spPr bwMode="auto">
            <a:xfrm>
              <a:off x="10729913" y="5229225"/>
              <a:ext cx="604838" cy="479425"/>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Freeform 48"/>
            <p:cNvSpPr>
              <a:spLocks/>
            </p:cNvSpPr>
            <p:nvPr/>
          </p:nvSpPr>
          <p:spPr bwMode="auto">
            <a:xfrm>
              <a:off x="10887075" y="5191125"/>
              <a:ext cx="295275" cy="38100"/>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49"/>
            <p:cNvSpPr>
              <a:spLocks/>
            </p:cNvSpPr>
            <p:nvPr/>
          </p:nvSpPr>
          <p:spPr bwMode="auto">
            <a:xfrm>
              <a:off x="10725150" y="5389563"/>
              <a:ext cx="619125" cy="185738"/>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3" name="Freeform 50"/>
            <p:cNvSpPr>
              <a:spLocks/>
            </p:cNvSpPr>
            <p:nvPr/>
          </p:nvSpPr>
          <p:spPr bwMode="auto">
            <a:xfrm>
              <a:off x="10806113" y="5708650"/>
              <a:ext cx="457200" cy="100013"/>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4" name="Oval 51"/>
            <p:cNvSpPr>
              <a:spLocks noChangeArrowheads="1"/>
            </p:cNvSpPr>
            <p:nvPr/>
          </p:nvSpPr>
          <p:spPr bwMode="auto">
            <a:xfrm>
              <a:off x="10687050" y="5153025"/>
              <a:ext cx="619125" cy="617538"/>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52"/>
            <p:cNvSpPr>
              <a:spLocks noEditPoints="1"/>
            </p:cNvSpPr>
            <p:nvPr/>
          </p:nvSpPr>
          <p:spPr bwMode="auto">
            <a:xfrm>
              <a:off x="10839450" y="5329238"/>
              <a:ext cx="309563" cy="265113"/>
            </a:xfrm>
            <a:custGeom>
              <a:avLst/>
              <a:gdLst>
                <a:gd name="T0" fmla="*/ 62 w 65"/>
                <a:gd name="T1" fmla="*/ 53 h 56"/>
                <a:gd name="T2" fmla="*/ 0 w 65"/>
                <a:gd name="T3" fmla="*/ 10 h 56"/>
                <a:gd name="T4" fmla="*/ 0 w 65"/>
                <a:gd name="T5" fmla="*/ 56 h 56"/>
                <a:gd name="T6" fmla="*/ 65 w 65"/>
                <a:gd name="T7" fmla="*/ 0 h 56"/>
                <a:gd name="T8" fmla="*/ 0 w 65"/>
                <a:gd name="T9" fmla="*/ 0 h 56"/>
                <a:gd name="T10" fmla="*/ 38 w 65"/>
                <a:gd name="T11" fmla="*/ 32 h 56"/>
                <a:gd name="T12" fmla="*/ 36 w 65"/>
                <a:gd name="T13" fmla="*/ 28 h 56"/>
                <a:gd name="T14" fmla="*/ 34 w 65"/>
                <a:gd name="T15" fmla="*/ 27 h 56"/>
                <a:gd name="T16" fmla="*/ 31 w 65"/>
                <a:gd name="T17" fmla="*/ 25 h 56"/>
                <a:gd name="T18" fmla="*/ 28 w 65"/>
                <a:gd name="T19" fmla="*/ 25 h 56"/>
                <a:gd name="T20" fmla="*/ 24 w 65"/>
                <a:gd name="T21" fmla="*/ 27 h 56"/>
                <a:gd name="T22" fmla="*/ 22 w 65"/>
                <a:gd name="T23" fmla="*/ 28 h 56"/>
                <a:gd name="T24" fmla="*/ 20 w 65"/>
                <a:gd name="T25" fmla="*/ 32 h 56"/>
                <a:gd name="T26" fmla="*/ 20 w 65"/>
                <a:gd name="T27" fmla="*/ 34 h 56"/>
                <a:gd name="T28" fmla="*/ 20 w 65"/>
                <a:gd name="T29" fmla="*/ 38 h 56"/>
                <a:gd name="T30" fmla="*/ 22 w 65"/>
                <a:gd name="T31" fmla="*/ 41 h 56"/>
                <a:gd name="T32" fmla="*/ 25 w 65"/>
                <a:gd name="T33" fmla="*/ 43 h 56"/>
                <a:gd name="T34" fmla="*/ 27 w 65"/>
                <a:gd name="T35" fmla="*/ 44 h 56"/>
                <a:gd name="T36" fmla="*/ 30 w 65"/>
                <a:gd name="T37" fmla="*/ 42 h 56"/>
                <a:gd name="T38" fmla="*/ 33 w 65"/>
                <a:gd name="T39" fmla="*/ 43 h 56"/>
                <a:gd name="T40" fmla="*/ 34 w 65"/>
                <a:gd name="T41" fmla="*/ 40 h 56"/>
                <a:gd name="T42" fmla="*/ 38 w 65"/>
                <a:gd name="T43" fmla="*/ 39 h 56"/>
                <a:gd name="T44" fmla="*/ 36 w 65"/>
                <a:gd name="T45" fmla="*/ 36 h 56"/>
                <a:gd name="T46" fmla="*/ 32 w 65"/>
                <a:gd name="T47" fmla="*/ 38 h 56"/>
                <a:gd name="T48" fmla="*/ 25 w 65"/>
                <a:gd name="T49" fmla="*/ 35 h 56"/>
                <a:gd name="T50" fmla="*/ 32 w 65"/>
                <a:gd name="T51" fmla="*/ 32 h 56"/>
                <a:gd name="T52" fmla="*/ 29 w 65"/>
                <a:gd name="T53" fmla="*/ 33 h 56"/>
                <a:gd name="T54" fmla="*/ 27 w 65"/>
                <a:gd name="T55" fmla="*/ 35 h 56"/>
                <a:gd name="T56" fmla="*/ 45 w 65"/>
                <a:gd name="T57" fmla="*/ 27 h 56"/>
                <a:gd name="T58" fmla="*/ 46 w 65"/>
                <a:gd name="T59" fmla="*/ 26 h 56"/>
                <a:gd name="T60" fmla="*/ 45 w 65"/>
                <a:gd name="T61" fmla="*/ 25 h 56"/>
                <a:gd name="T62" fmla="*/ 42 w 65"/>
                <a:gd name="T63" fmla="*/ 23 h 56"/>
                <a:gd name="T64" fmla="*/ 40 w 65"/>
                <a:gd name="T65" fmla="*/ 23 h 56"/>
                <a:gd name="T66" fmla="*/ 37 w 65"/>
                <a:gd name="T67" fmla="*/ 25 h 56"/>
                <a:gd name="T68" fmla="*/ 36 w 65"/>
                <a:gd name="T69" fmla="*/ 26 h 56"/>
                <a:gd name="T70" fmla="*/ 38 w 65"/>
                <a:gd name="T71" fmla="*/ 27 h 56"/>
                <a:gd name="T72" fmla="*/ 36 w 65"/>
                <a:gd name="T73" fmla="*/ 29 h 56"/>
                <a:gd name="T74" fmla="*/ 37 w 65"/>
                <a:gd name="T75" fmla="*/ 31 h 56"/>
                <a:gd name="T76" fmla="*/ 39 w 65"/>
                <a:gd name="T77" fmla="*/ 31 h 56"/>
                <a:gd name="T78" fmla="*/ 41 w 65"/>
                <a:gd name="T79" fmla="*/ 33 h 56"/>
                <a:gd name="T80" fmla="*/ 42 w 65"/>
                <a:gd name="T81" fmla="*/ 31 h 56"/>
                <a:gd name="T82" fmla="*/ 45 w 65"/>
                <a:gd name="T83" fmla="*/ 31 h 56"/>
                <a:gd name="T84" fmla="*/ 46 w 65"/>
                <a:gd name="T85" fmla="*/ 30 h 56"/>
                <a:gd name="T86" fmla="*/ 43 w 65"/>
                <a:gd name="T87" fmla="*/ 28 h 56"/>
                <a:gd name="T88" fmla="*/ 41 w 65"/>
                <a:gd name="T89"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5" h="56">
                  <a:moveTo>
                    <a:pt x="3" y="14"/>
                  </a:moveTo>
                  <a:cubicBezTo>
                    <a:pt x="3" y="53"/>
                    <a:pt x="3" y="53"/>
                    <a:pt x="3" y="53"/>
                  </a:cubicBezTo>
                  <a:cubicBezTo>
                    <a:pt x="62" y="53"/>
                    <a:pt x="62" y="53"/>
                    <a:pt x="62" y="53"/>
                  </a:cubicBezTo>
                  <a:cubicBezTo>
                    <a:pt x="62" y="14"/>
                    <a:pt x="62" y="14"/>
                    <a:pt x="62" y="14"/>
                  </a:cubicBezTo>
                  <a:cubicBezTo>
                    <a:pt x="3" y="14"/>
                    <a:pt x="3" y="14"/>
                    <a:pt x="3" y="14"/>
                  </a:cubicBezTo>
                  <a:close/>
                  <a:moveTo>
                    <a:pt x="0" y="10"/>
                  </a:moveTo>
                  <a:cubicBezTo>
                    <a:pt x="65" y="10"/>
                    <a:pt x="65" y="10"/>
                    <a:pt x="65" y="10"/>
                  </a:cubicBezTo>
                  <a:cubicBezTo>
                    <a:pt x="65" y="56"/>
                    <a:pt x="65" y="56"/>
                    <a:pt x="65" y="56"/>
                  </a:cubicBezTo>
                  <a:cubicBezTo>
                    <a:pt x="0" y="56"/>
                    <a:pt x="0" y="56"/>
                    <a:pt x="0" y="56"/>
                  </a:cubicBezTo>
                  <a:cubicBezTo>
                    <a:pt x="0" y="10"/>
                    <a:pt x="0" y="10"/>
                    <a:pt x="0" y="10"/>
                  </a:cubicBezTo>
                  <a:close/>
                  <a:moveTo>
                    <a:pt x="0" y="0"/>
                  </a:moveTo>
                  <a:cubicBezTo>
                    <a:pt x="65" y="0"/>
                    <a:pt x="65" y="0"/>
                    <a:pt x="65" y="0"/>
                  </a:cubicBezTo>
                  <a:cubicBezTo>
                    <a:pt x="65" y="7"/>
                    <a:pt x="65" y="7"/>
                    <a:pt x="65" y="7"/>
                  </a:cubicBezTo>
                  <a:cubicBezTo>
                    <a:pt x="0" y="7"/>
                    <a:pt x="0" y="7"/>
                    <a:pt x="0" y="7"/>
                  </a:cubicBezTo>
                  <a:cubicBezTo>
                    <a:pt x="0" y="0"/>
                    <a:pt x="0" y="0"/>
                    <a:pt x="0" y="0"/>
                  </a:cubicBezTo>
                  <a:close/>
                  <a:moveTo>
                    <a:pt x="39" y="34"/>
                  </a:moveTo>
                  <a:cubicBezTo>
                    <a:pt x="39" y="32"/>
                    <a:pt x="39" y="32"/>
                    <a:pt x="39" y="32"/>
                  </a:cubicBezTo>
                  <a:cubicBezTo>
                    <a:pt x="38" y="32"/>
                    <a:pt x="38" y="32"/>
                    <a:pt x="38" y="32"/>
                  </a:cubicBezTo>
                  <a:cubicBezTo>
                    <a:pt x="35" y="32"/>
                    <a:pt x="35" y="32"/>
                    <a:pt x="35" y="32"/>
                  </a:cubicBezTo>
                  <a:cubicBezTo>
                    <a:pt x="35" y="31"/>
                    <a:pt x="35" y="31"/>
                    <a:pt x="35" y="31"/>
                  </a:cubicBezTo>
                  <a:cubicBezTo>
                    <a:pt x="36" y="28"/>
                    <a:pt x="36" y="28"/>
                    <a:pt x="36" y="28"/>
                  </a:cubicBezTo>
                  <a:cubicBezTo>
                    <a:pt x="36" y="28"/>
                    <a:pt x="36" y="28"/>
                    <a:pt x="36" y="28"/>
                  </a:cubicBezTo>
                  <a:cubicBezTo>
                    <a:pt x="35" y="27"/>
                    <a:pt x="35" y="27"/>
                    <a:pt x="35" y="27"/>
                  </a:cubicBezTo>
                  <a:cubicBezTo>
                    <a:pt x="34" y="27"/>
                    <a:pt x="34" y="27"/>
                    <a:pt x="34" y="27"/>
                  </a:cubicBezTo>
                  <a:cubicBezTo>
                    <a:pt x="32" y="28"/>
                    <a:pt x="32" y="28"/>
                    <a:pt x="32" y="28"/>
                  </a:cubicBezTo>
                  <a:cubicBezTo>
                    <a:pt x="31" y="28"/>
                    <a:pt x="31" y="28"/>
                    <a:pt x="31" y="28"/>
                  </a:cubicBezTo>
                  <a:cubicBezTo>
                    <a:pt x="31" y="25"/>
                    <a:pt x="31" y="25"/>
                    <a:pt x="31" y="25"/>
                  </a:cubicBezTo>
                  <a:cubicBezTo>
                    <a:pt x="30" y="25"/>
                    <a:pt x="30" y="25"/>
                    <a:pt x="30" y="25"/>
                  </a:cubicBezTo>
                  <a:cubicBezTo>
                    <a:pt x="28" y="25"/>
                    <a:pt x="28" y="25"/>
                    <a:pt x="28" y="25"/>
                  </a:cubicBezTo>
                  <a:cubicBezTo>
                    <a:pt x="28" y="25"/>
                    <a:pt x="28" y="25"/>
                    <a:pt x="28" y="25"/>
                  </a:cubicBezTo>
                  <a:cubicBezTo>
                    <a:pt x="27" y="28"/>
                    <a:pt x="27" y="28"/>
                    <a:pt x="27" y="28"/>
                  </a:cubicBezTo>
                  <a:cubicBezTo>
                    <a:pt x="26" y="28"/>
                    <a:pt x="26" y="28"/>
                    <a:pt x="26" y="28"/>
                  </a:cubicBezTo>
                  <a:cubicBezTo>
                    <a:pt x="24" y="27"/>
                    <a:pt x="24" y="27"/>
                    <a:pt x="24" y="27"/>
                  </a:cubicBezTo>
                  <a:cubicBezTo>
                    <a:pt x="24" y="27"/>
                    <a:pt x="24" y="27"/>
                    <a:pt x="24" y="27"/>
                  </a:cubicBezTo>
                  <a:cubicBezTo>
                    <a:pt x="22" y="28"/>
                    <a:pt x="22" y="28"/>
                    <a:pt x="22" y="28"/>
                  </a:cubicBezTo>
                  <a:cubicBezTo>
                    <a:pt x="22" y="28"/>
                    <a:pt x="22" y="28"/>
                    <a:pt x="22" y="28"/>
                  </a:cubicBezTo>
                  <a:cubicBezTo>
                    <a:pt x="23" y="31"/>
                    <a:pt x="23" y="31"/>
                    <a:pt x="23" y="31"/>
                  </a:cubicBezTo>
                  <a:cubicBezTo>
                    <a:pt x="23" y="32"/>
                    <a:pt x="23" y="32"/>
                    <a:pt x="23" y="32"/>
                  </a:cubicBezTo>
                  <a:cubicBezTo>
                    <a:pt x="20" y="32"/>
                    <a:pt x="20" y="32"/>
                    <a:pt x="20" y="32"/>
                  </a:cubicBezTo>
                  <a:cubicBezTo>
                    <a:pt x="20" y="32"/>
                    <a:pt x="20" y="32"/>
                    <a:pt x="20" y="32"/>
                  </a:cubicBezTo>
                  <a:cubicBezTo>
                    <a:pt x="19" y="34"/>
                    <a:pt x="19" y="34"/>
                    <a:pt x="19" y="34"/>
                  </a:cubicBezTo>
                  <a:cubicBezTo>
                    <a:pt x="20" y="34"/>
                    <a:pt x="20" y="34"/>
                    <a:pt x="20" y="34"/>
                  </a:cubicBezTo>
                  <a:cubicBezTo>
                    <a:pt x="22" y="36"/>
                    <a:pt x="22" y="36"/>
                    <a:pt x="22" y="36"/>
                  </a:cubicBezTo>
                  <a:cubicBezTo>
                    <a:pt x="22" y="36"/>
                    <a:pt x="22" y="36"/>
                    <a:pt x="22" y="36"/>
                  </a:cubicBezTo>
                  <a:cubicBezTo>
                    <a:pt x="20" y="38"/>
                    <a:pt x="20" y="38"/>
                    <a:pt x="20" y="38"/>
                  </a:cubicBezTo>
                  <a:cubicBezTo>
                    <a:pt x="20" y="39"/>
                    <a:pt x="20" y="39"/>
                    <a:pt x="20" y="39"/>
                  </a:cubicBezTo>
                  <a:cubicBezTo>
                    <a:pt x="21" y="40"/>
                    <a:pt x="21" y="40"/>
                    <a:pt x="21" y="40"/>
                  </a:cubicBezTo>
                  <a:cubicBezTo>
                    <a:pt x="22" y="41"/>
                    <a:pt x="22" y="41"/>
                    <a:pt x="22" y="41"/>
                  </a:cubicBezTo>
                  <a:cubicBezTo>
                    <a:pt x="24" y="40"/>
                    <a:pt x="24" y="40"/>
                    <a:pt x="24" y="40"/>
                  </a:cubicBezTo>
                  <a:cubicBezTo>
                    <a:pt x="25" y="40"/>
                    <a:pt x="25" y="40"/>
                    <a:pt x="25" y="40"/>
                  </a:cubicBezTo>
                  <a:cubicBezTo>
                    <a:pt x="25" y="43"/>
                    <a:pt x="25" y="43"/>
                    <a:pt x="25" y="43"/>
                  </a:cubicBezTo>
                  <a:cubicBezTo>
                    <a:pt x="25" y="43"/>
                    <a:pt x="25" y="43"/>
                    <a:pt x="25" y="43"/>
                  </a:cubicBezTo>
                  <a:cubicBezTo>
                    <a:pt x="27" y="44"/>
                    <a:pt x="27" y="44"/>
                    <a:pt x="27" y="44"/>
                  </a:cubicBezTo>
                  <a:cubicBezTo>
                    <a:pt x="27" y="44"/>
                    <a:pt x="27" y="44"/>
                    <a:pt x="27" y="44"/>
                  </a:cubicBezTo>
                  <a:cubicBezTo>
                    <a:pt x="29" y="42"/>
                    <a:pt x="29" y="42"/>
                    <a:pt x="29" y="42"/>
                  </a:cubicBezTo>
                  <a:cubicBezTo>
                    <a:pt x="29" y="42"/>
                    <a:pt x="29" y="42"/>
                    <a:pt x="29" y="42"/>
                  </a:cubicBezTo>
                  <a:cubicBezTo>
                    <a:pt x="30" y="42"/>
                    <a:pt x="30" y="42"/>
                    <a:pt x="30" y="42"/>
                  </a:cubicBezTo>
                  <a:cubicBezTo>
                    <a:pt x="31" y="44"/>
                    <a:pt x="31" y="44"/>
                    <a:pt x="31" y="44"/>
                  </a:cubicBezTo>
                  <a:cubicBezTo>
                    <a:pt x="32" y="44"/>
                    <a:pt x="32" y="44"/>
                    <a:pt x="32" y="44"/>
                  </a:cubicBezTo>
                  <a:cubicBezTo>
                    <a:pt x="33" y="43"/>
                    <a:pt x="33" y="43"/>
                    <a:pt x="33" y="43"/>
                  </a:cubicBezTo>
                  <a:cubicBezTo>
                    <a:pt x="34" y="43"/>
                    <a:pt x="34" y="43"/>
                    <a:pt x="34" y="43"/>
                  </a:cubicBezTo>
                  <a:cubicBezTo>
                    <a:pt x="33" y="40"/>
                    <a:pt x="33" y="40"/>
                    <a:pt x="33" y="40"/>
                  </a:cubicBezTo>
                  <a:cubicBezTo>
                    <a:pt x="34" y="40"/>
                    <a:pt x="34" y="40"/>
                    <a:pt x="34" y="40"/>
                  </a:cubicBezTo>
                  <a:cubicBezTo>
                    <a:pt x="37" y="41"/>
                    <a:pt x="37" y="41"/>
                    <a:pt x="37" y="41"/>
                  </a:cubicBezTo>
                  <a:cubicBezTo>
                    <a:pt x="37" y="40"/>
                    <a:pt x="37" y="40"/>
                    <a:pt x="37" y="40"/>
                  </a:cubicBezTo>
                  <a:cubicBezTo>
                    <a:pt x="38" y="39"/>
                    <a:pt x="38" y="39"/>
                    <a:pt x="38" y="39"/>
                  </a:cubicBezTo>
                  <a:cubicBezTo>
                    <a:pt x="38" y="38"/>
                    <a:pt x="38" y="38"/>
                    <a:pt x="38" y="38"/>
                  </a:cubicBezTo>
                  <a:cubicBezTo>
                    <a:pt x="36" y="36"/>
                    <a:pt x="36" y="36"/>
                    <a:pt x="36" y="36"/>
                  </a:cubicBezTo>
                  <a:cubicBezTo>
                    <a:pt x="36" y="36"/>
                    <a:pt x="36" y="36"/>
                    <a:pt x="36" y="36"/>
                  </a:cubicBezTo>
                  <a:cubicBezTo>
                    <a:pt x="39" y="34"/>
                    <a:pt x="39" y="34"/>
                    <a:pt x="39" y="34"/>
                  </a:cubicBezTo>
                  <a:close/>
                  <a:moveTo>
                    <a:pt x="33" y="35"/>
                  </a:moveTo>
                  <a:cubicBezTo>
                    <a:pt x="33" y="36"/>
                    <a:pt x="33" y="37"/>
                    <a:pt x="32" y="38"/>
                  </a:cubicBezTo>
                  <a:cubicBezTo>
                    <a:pt x="31" y="38"/>
                    <a:pt x="30" y="39"/>
                    <a:pt x="29" y="39"/>
                  </a:cubicBezTo>
                  <a:cubicBezTo>
                    <a:pt x="28" y="39"/>
                    <a:pt x="27" y="38"/>
                    <a:pt x="26" y="38"/>
                  </a:cubicBezTo>
                  <a:cubicBezTo>
                    <a:pt x="26" y="37"/>
                    <a:pt x="25" y="36"/>
                    <a:pt x="25" y="35"/>
                  </a:cubicBezTo>
                  <a:cubicBezTo>
                    <a:pt x="25" y="34"/>
                    <a:pt x="26" y="33"/>
                    <a:pt x="26" y="32"/>
                  </a:cubicBezTo>
                  <a:cubicBezTo>
                    <a:pt x="27" y="31"/>
                    <a:pt x="28" y="31"/>
                    <a:pt x="29" y="31"/>
                  </a:cubicBezTo>
                  <a:cubicBezTo>
                    <a:pt x="30" y="31"/>
                    <a:pt x="31" y="31"/>
                    <a:pt x="32" y="32"/>
                  </a:cubicBezTo>
                  <a:cubicBezTo>
                    <a:pt x="33" y="33"/>
                    <a:pt x="33" y="34"/>
                    <a:pt x="33" y="35"/>
                  </a:cubicBezTo>
                  <a:close/>
                  <a:moveTo>
                    <a:pt x="27" y="35"/>
                  </a:moveTo>
                  <a:cubicBezTo>
                    <a:pt x="27" y="34"/>
                    <a:pt x="28" y="33"/>
                    <a:pt x="29" y="33"/>
                  </a:cubicBezTo>
                  <a:cubicBezTo>
                    <a:pt x="30" y="33"/>
                    <a:pt x="31" y="34"/>
                    <a:pt x="31" y="35"/>
                  </a:cubicBezTo>
                  <a:cubicBezTo>
                    <a:pt x="31" y="36"/>
                    <a:pt x="30" y="36"/>
                    <a:pt x="29" y="36"/>
                  </a:cubicBezTo>
                  <a:cubicBezTo>
                    <a:pt x="28" y="36"/>
                    <a:pt x="27" y="36"/>
                    <a:pt x="27" y="35"/>
                  </a:cubicBezTo>
                  <a:close/>
                  <a:moveTo>
                    <a:pt x="45" y="28"/>
                  </a:moveTo>
                  <a:cubicBezTo>
                    <a:pt x="45" y="28"/>
                    <a:pt x="45" y="28"/>
                    <a:pt x="45" y="28"/>
                  </a:cubicBezTo>
                  <a:cubicBezTo>
                    <a:pt x="45" y="27"/>
                    <a:pt x="45" y="27"/>
                    <a:pt x="45" y="27"/>
                  </a:cubicBezTo>
                  <a:cubicBezTo>
                    <a:pt x="46" y="26"/>
                    <a:pt x="46" y="26"/>
                    <a:pt x="46" y="26"/>
                  </a:cubicBezTo>
                  <a:cubicBezTo>
                    <a:pt x="46" y="26"/>
                    <a:pt x="46" y="26"/>
                    <a:pt x="46" y="26"/>
                  </a:cubicBezTo>
                  <a:cubicBezTo>
                    <a:pt x="46" y="26"/>
                    <a:pt x="46" y="26"/>
                    <a:pt x="46" y="26"/>
                  </a:cubicBezTo>
                  <a:cubicBezTo>
                    <a:pt x="46" y="25"/>
                    <a:pt x="46" y="25"/>
                    <a:pt x="46" y="25"/>
                  </a:cubicBezTo>
                  <a:cubicBezTo>
                    <a:pt x="45" y="25"/>
                    <a:pt x="45" y="25"/>
                    <a:pt x="45" y="25"/>
                  </a:cubicBezTo>
                  <a:cubicBezTo>
                    <a:pt x="45" y="25"/>
                    <a:pt x="45" y="25"/>
                    <a:pt x="45" y="25"/>
                  </a:cubicBezTo>
                  <a:cubicBezTo>
                    <a:pt x="44" y="25"/>
                    <a:pt x="44" y="25"/>
                    <a:pt x="44" y="25"/>
                  </a:cubicBezTo>
                  <a:cubicBezTo>
                    <a:pt x="43" y="25"/>
                    <a:pt x="43" y="24"/>
                    <a:pt x="42" y="24"/>
                  </a:cubicBezTo>
                  <a:cubicBezTo>
                    <a:pt x="42" y="23"/>
                    <a:pt x="42" y="23"/>
                    <a:pt x="42" y="23"/>
                  </a:cubicBezTo>
                  <a:cubicBezTo>
                    <a:pt x="42" y="22"/>
                    <a:pt x="42" y="22"/>
                    <a:pt x="42" y="22"/>
                  </a:cubicBezTo>
                  <a:cubicBezTo>
                    <a:pt x="41" y="22"/>
                    <a:pt x="41" y="22"/>
                    <a:pt x="41" y="22"/>
                  </a:cubicBezTo>
                  <a:cubicBezTo>
                    <a:pt x="40" y="23"/>
                    <a:pt x="40" y="23"/>
                    <a:pt x="40" y="23"/>
                  </a:cubicBezTo>
                  <a:cubicBezTo>
                    <a:pt x="40" y="24"/>
                    <a:pt x="40" y="24"/>
                    <a:pt x="40" y="24"/>
                  </a:cubicBezTo>
                  <a:cubicBezTo>
                    <a:pt x="39" y="24"/>
                    <a:pt x="39" y="25"/>
                    <a:pt x="39" y="25"/>
                  </a:cubicBezTo>
                  <a:cubicBezTo>
                    <a:pt x="37" y="25"/>
                    <a:pt x="37" y="25"/>
                    <a:pt x="37" y="25"/>
                  </a:cubicBezTo>
                  <a:cubicBezTo>
                    <a:pt x="37" y="25"/>
                    <a:pt x="37" y="25"/>
                    <a:pt x="37" y="25"/>
                  </a:cubicBezTo>
                  <a:cubicBezTo>
                    <a:pt x="37" y="25"/>
                    <a:pt x="37" y="25"/>
                    <a:pt x="37" y="25"/>
                  </a:cubicBezTo>
                  <a:cubicBezTo>
                    <a:pt x="36" y="26"/>
                    <a:pt x="36" y="26"/>
                    <a:pt x="36" y="26"/>
                  </a:cubicBezTo>
                  <a:cubicBezTo>
                    <a:pt x="36" y="26"/>
                    <a:pt x="36" y="26"/>
                    <a:pt x="36" y="26"/>
                  </a:cubicBezTo>
                  <a:cubicBezTo>
                    <a:pt x="36" y="26"/>
                    <a:pt x="36" y="26"/>
                    <a:pt x="36" y="26"/>
                  </a:cubicBezTo>
                  <a:cubicBezTo>
                    <a:pt x="38" y="27"/>
                    <a:pt x="38" y="27"/>
                    <a:pt x="38" y="27"/>
                  </a:cubicBezTo>
                  <a:cubicBezTo>
                    <a:pt x="37" y="28"/>
                    <a:pt x="37" y="28"/>
                    <a:pt x="37" y="28"/>
                  </a:cubicBezTo>
                  <a:cubicBezTo>
                    <a:pt x="38" y="28"/>
                    <a:pt x="38" y="28"/>
                    <a:pt x="38" y="28"/>
                  </a:cubicBezTo>
                  <a:cubicBezTo>
                    <a:pt x="36" y="29"/>
                    <a:pt x="36" y="29"/>
                    <a:pt x="36" y="29"/>
                  </a:cubicBezTo>
                  <a:cubicBezTo>
                    <a:pt x="36" y="30"/>
                    <a:pt x="36" y="30"/>
                    <a:pt x="36" y="30"/>
                  </a:cubicBezTo>
                  <a:cubicBezTo>
                    <a:pt x="36" y="30"/>
                    <a:pt x="36" y="30"/>
                    <a:pt x="36" y="30"/>
                  </a:cubicBezTo>
                  <a:cubicBezTo>
                    <a:pt x="37" y="31"/>
                    <a:pt x="37" y="31"/>
                    <a:pt x="37" y="31"/>
                  </a:cubicBezTo>
                  <a:cubicBezTo>
                    <a:pt x="37" y="31"/>
                    <a:pt x="37" y="31"/>
                    <a:pt x="37" y="31"/>
                  </a:cubicBezTo>
                  <a:cubicBezTo>
                    <a:pt x="37" y="31"/>
                    <a:pt x="37" y="31"/>
                    <a:pt x="37" y="31"/>
                  </a:cubicBezTo>
                  <a:cubicBezTo>
                    <a:pt x="39" y="31"/>
                    <a:pt x="39" y="31"/>
                    <a:pt x="39" y="31"/>
                  </a:cubicBezTo>
                  <a:cubicBezTo>
                    <a:pt x="39" y="31"/>
                    <a:pt x="39" y="31"/>
                    <a:pt x="40" y="31"/>
                  </a:cubicBezTo>
                  <a:cubicBezTo>
                    <a:pt x="40" y="33"/>
                    <a:pt x="40" y="33"/>
                    <a:pt x="40" y="33"/>
                  </a:cubicBezTo>
                  <a:cubicBezTo>
                    <a:pt x="41" y="33"/>
                    <a:pt x="41" y="33"/>
                    <a:pt x="41" y="33"/>
                  </a:cubicBezTo>
                  <a:cubicBezTo>
                    <a:pt x="42" y="33"/>
                    <a:pt x="42" y="33"/>
                    <a:pt x="42" y="33"/>
                  </a:cubicBezTo>
                  <a:cubicBezTo>
                    <a:pt x="42" y="33"/>
                    <a:pt x="42" y="33"/>
                    <a:pt x="42" y="33"/>
                  </a:cubicBezTo>
                  <a:cubicBezTo>
                    <a:pt x="42" y="31"/>
                    <a:pt x="42" y="31"/>
                    <a:pt x="42" y="31"/>
                  </a:cubicBezTo>
                  <a:cubicBezTo>
                    <a:pt x="43" y="31"/>
                    <a:pt x="43" y="31"/>
                    <a:pt x="44" y="31"/>
                  </a:cubicBezTo>
                  <a:cubicBezTo>
                    <a:pt x="45" y="31"/>
                    <a:pt x="45" y="31"/>
                    <a:pt x="45" y="31"/>
                  </a:cubicBezTo>
                  <a:cubicBezTo>
                    <a:pt x="45" y="31"/>
                    <a:pt x="45" y="31"/>
                    <a:pt x="45" y="31"/>
                  </a:cubicBezTo>
                  <a:cubicBezTo>
                    <a:pt x="46" y="31"/>
                    <a:pt x="46" y="31"/>
                    <a:pt x="46" y="31"/>
                  </a:cubicBezTo>
                  <a:cubicBezTo>
                    <a:pt x="46" y="30"/>
                    <a:pt x="46" y="30"/>
                    <a:pt x="46" y="30"/>
                  </a:cubicBezTo>
                  <a:cubicBezTo>
                    <a:pt x="46" y="30"/>
                    <a:pt x="46" y="30"/>
                    <a:pt x="46" y="30"/>
                  </a:cubicBezTo>
                  <a:cubicBezTo>
                    <a:pt x="46" y="29"/>
                    <a:pt x="46" y="29"/>
                    <a:pt x="46" y="29"/>
                  </a:cubicBezTo>
                  <a:cubicBezTo>
                    <a:pt x="45" y="28"/>
                    <a:pt x="45" y="28"/>
                    <a:pt x="45" y="28"/>
                  </a:cubicBezTo>
                  <a:close/>
                  <a:moveTo>
                    <a:pt x="43" y="28"/>
                  </a:moveTo>
                  <a:cubicBezTo>
                    <a:pt x="43" y="29"/>
                    <a:pt x="42" y="29"/>
                    <a:pt x="41" y="29"/>
                  </a:cubicBezTo>
                  <a:cubicBezTo>
                    <a:pt x="40" y="29"/>
                    <a:pt x="40" y="29"/>
                    <a:pt x="40" y="28"/>
                  </a:cubicBezTo>
                  <a:cubicBezTo>
                    <a:pt x="40" y="27"/>
                    <a:pt x="40" y="26"/>
                    <a:pt x="41" y="26"/>
                  </a:cubicBezTo>
                  <a:cubicBezTo>
                    <a:pt x="42" y="26"/>
                    <a:pt x="43" y="27"/>
                    <a:pt x="43"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Oval 53"/>
            <p:cNvSpPr>
              <a:spLocks noChangeArrowheads="1"/>
            </p:cNvSpPr>
            <p:nvPr/>
          </p:nvSpPr>
          <p:spPr bwMode="auto">
            <a:xfrm>
              <a:off x="11704638" y="4197350"/>
              <a:ext cx="660400" cy="66040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54"/>
            <p:cNvSpPr>
              <a:spLocks noEditPoints="1"/>
            </p:cNvSpPr>
            <p:nvPr/>
          </p:nvSpPr>
          <p:spPr bwMode="auto">
            <a:xfrm>
              <a:off x="11871325" y="4387850"/>
              <a:ext cx="328613" cy="279400"/>
            </a:xfrm>
            <a:custGeom>
              <a:avLst/>
              <a:gdLst>
                <a:gd name="T0" fmla="*/ 66 w 69"/>
                <a:gd name="T1" fmla="*/ 56 h 59"/>
                <a:gd name="T2" fmla="*/ 0 w 69"/>
                <a:gd name="T3" fmla="*/ 10 h 59"/>
                <a:gd name="T4" fmla="*/ 0 w 69"/>
                <a:gd name="T5" fmla="*/ 59 h 59"/>
                <a:gd name="T6" fmla="*/ 69 w 69"/>
                <a:gd name="T7" fmla="*/ 0 h 59"/>
                <a:gd name="T8" fmla="*/ 0 w 69"/>
                <a:gd name="T9" fmla="*/ 0 h 59"/>
                <a:gd name="T10" fmla="*/ 40 w 69"/>
                <a:gd name="T11" fmla="*/ 33 h 59"/>
                <a:gd name="T12" fmla="*/ 38 w 69"/>
                <a:gd name="T13" fmla="*/ 30 h 59"/>
                <a:gd name="T14" fmla="*/ 36 w 69"/>
                <a:gd name="T15" fmla="*/ 28 h 59"/>
                <a:gd name="T16" fmla="*/ 32 w 69"/>
                <a:gd name="T17" fmla="*/ 26 h 59"/>
                <a:gd name="T18" fmla="*/ 29 w 69"/>
                <a:gd name="T19" fmla="*/ 26 h 59"/>
                <a:gd name="T20" fmla="*/ 25 w 69"/>
                <a:gd name="T21" fmla="*/ 28 h 59"/>
                <a:gd name="T22" fmla="*/ 23 w 69"/>
                <a:gd name="T23" fmla="*/ 30 h 59"/>
                <a:gd name="T24" fmla="*/ 21 w 69"/>
                <a:gd name="T25" fmla="*/ 33 h 59"/>
                <a:gd name="T26" fmla="*/ 21 w 69"/>
                <a:gd name="T27" fmla="*/ 36 h 59"/>
                <a:gd name="T28" fmla="*/ 21 w 69"/>
                <a:gd name="T29" fmla="*/ 40 h 59"/>
                <a:gd name="T30" fmla="*/ 23 w 69"/>
                <a:gd name="T31" fmla="*/ 43 h 59"/>
                <a:gd name="T32" fmla="*/ 26 w 69"/>
                <a:gd name="T33" fmla="*/ 46 h 59"/>
                <a:gd name="T34" fmla="*/ 29 w 69"/>
                <a:gd name="T35" fmla="*/ 47 h 59"/>
                <a:gd name="T36" fmla="*/ 31 w 69"/>
                <a:gd name="T37" fmla="*/ 44 h 59"/>
                <a:gd name="T38" fmla="*/ 35 w 69"/>
                <a:gd name="T39" fmla="*/ 46 h 59"/>
                <a:gd name="T40" fmla="*/ 36 w 69"/>
                <a:gd name="T41" fmla="*/ 42 h 59"/>
                <a:gd name="T42" fmla="*/ 40 w 69"/>
                <a:gd name="T43" fmla="*/ 41 h 59"/>
                <a:gd name="T44" fmla="*/ 38 w 69"/>
                <a:gd name="T45" fmla="*/ 38 h 59"/>
                <a:gd name="T46" fmla="*/ 34 w 69"/>
                <a:gd name="T47" fmla="*/ 40 h 59"/>
                <a:gd name="T48" fmla="*/ 27 w 69"/>
                <a:gd name="T49" fmla="*/ 37 h 59"/>
                <a:gd name="T50" fmla="*/ 34 w 69"/>
                <a:gd name="T51" fmla="*/ 34 h 59"/>
                <a:gd name="T52" fmla="*/ 31 w 69"/>
                <a:gd name="T53" fmla="*/ 35 h 59"/>
                <a:gd name="T54" fmla="*/ 29 w 69"/>
                <a:gd name="T55" fmla="*/ 37 h 59"/>
                <a:gd name="T56" fmla="*/ 48 w 69"/>
                <a:gd name="T57" fmla="*/ 28 h 59"/>
                <a:gd name="T58" fmla="*/ 49 w 69"/>
                <a:gd name="T59" fmla="*/ 27 h 59"/>
                <a:gd name="T60" fmla="*/ 48 w 69"/>
                <a:gd name="T61" fmla="*/ 26 h 59"/>
                <a:gd name="T62" fmla="*/ 45 w 69"/>
                <a:gd name="T63" fmla="*/ 24 h 59"/>
                <a:gd name="T64" fmla="*/ 43 w 69"/>
                <a:gd name="T65" fmla="*/ 24 h 59"/>
                <a:gd name="T66" fmla="*/ 39 w 69"/>
                <a:gd name="T67" fmla="*/ 26 h 59"/>
                <a:gd name="T68" fmla="*/ 38 w 69"/>
                <a:gd name="T69" fmla="*/ 27 h 59"/>
                <a:gd name="T70" fmla="*/ 40 w 69"/>
                <a:gd name="T71" fmla="*/ 28 h 59"/>
                <a:gd name="T72" fmla="*/ 38 w 69"/>
                <a:gd name="T73" fmla="*/ 31 h 59"/>
                <a:gd name="T74" fmla="*/ 39 w 69"/>
                <a:gd name="T75" fmla="*/ 32 h 59"/>
                <a:gd name="T76" fmla="*/ 41 w 69"/>
                <a:gd name="T77" fmla="*/ 32 h 59"/>
                <a:gd name="T78" fmla="*/ 43 w 69"/>
                <a:gd name="T79" fmla="*/ 35 h 59"/>
                <a:gd name="T80" fmla="*/ 45 w 69"/>
                <a:gd name="T81" fmla="*/ 33 h 59"/>
                <a:gd name="T82" fmla="*/ 48 w 69"/>
                <a:gd name="T83" fmla="*/ 33 h 59"/>
                <a:gd name="T84" fmla="*/ 49 w 69"/>
                <a:gd name="T85" fmla="*/ 31 h 59"/>
                <a:gd name="T86" fmla="*/ 45 w 69"/>
                <a:gd name="T87" fmla="*/ 29 h 59"/>
                <a:gd name="T88" fmla="*/ 44 w 69"/>
                <a:gd name="T89" fmla="*/ 2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 h="59">
                  <a:moveTo>
                    <a:pt x="3" y="14"/>
                  </a:moveTo>
                  <a:cubicBezTo>
                    <a:pt x="3" y="56"/>
                    <a:pt x="3" y="56"/>
                    <a:pt x="3" y="56"/>
                  </a:cubicBezTo>
                  <a:cubicBezTo>
                    <a:pt x="66" y="56"/>
                    <a:pt x="66" y="56"/>
                    <a:pt x="66" y="56"/>
                  </a:cubicBezTo>
                  <a:cubicBezTo>
                    <a:pt x="66" y="14"/>
                    <a:pt x="66" y="14"/>
                    <a:pt x="66" y="14"/>
                  </a:cubicBezTo>
                  <a:cubicBezTo>
                    <a:pt x="3" y="14"/>
                    <a:pt x="3" y="14"/>
                    <a:pt x="3" y="14"/>
                  </a:cubicBezTo>
                  <a:close/>
                  <a:moveTo>
                    <a:pt x="0" y="10"/>
                  </a:moveTo>
                  <a:cubicBezTo>
                    <a:pt x="69" y="10"/>
                    <a:pt x="69" y="10"/>
                    <a:pt x="69" y="10"/>
                  </a:cubicBezTo>
                  <a:cubicBezTo>
                    <a:pt x="69" y="59"/>
                    <a:pt x="69" y="59"/>
                    <a:pt x="69" y="59"/>
                  </a:cubicBezTo>
                  <a:cubicBezTo>
                    <a:pt x="0" y="59"/>
                    <a:pt x="0" y="59"/>
                    <a:pt x="0" y="59"/>
                  </a:cubicBezTo>
                  <a:cubicBezTo>
                    <a:pt x="0" y="10"/>
                    <a:pt x="0" y="10"/>
                    <a:pt x="0" y="10"/>
                  </a:cubicBezTo>
                  <a:close/>
                  <a:moveTo>
                    <a:pt x="0" y="0"/>
                  </a:moveTo>
                  <a:cubicBezTo>
                    <a:pt x="69" y="0"/>
                    <a:pt x="69" y="0"/>
                    <a:pt x="69" y="0"/>
                  </a:cubicBezTo>
                  <a:cubicBezTo>
                    <a:pt x="69" y="7"/>
                    <a:pt x="69" y="7"/>
                    <a:pt x="69" y="7"/>
                  </a:cubicBezTo>
                  <a:cubicBezTo>
                    <a:pt x="0" y="7"/>
                    <a:pt x="0" y="7"/>
                    <a:pt x="0" y="7"/>
                  </a:cubicBezTo>
                  <a:cubicBezTo>
                    <a:pt x="0" y="0"/>
                    <a:pt x="0" y="0"/>
                    <a:pt x="0" y="0"/>
                  </a:cubicBezTo>
                  <a:close/>
                  <a:moveTo>
                    <a:pt x="41" y="36"/>
                  </a:moveTo>
                  <a:cubicBezTo>
                    <a:pt x="41" y="34"/>
                    <a:pt x="41" y="34"/>
                    <a:pt x="41" y="34"/>
                  </a:cubicBezTo>
                  <a:cubicBezTo>
                    <a:pt x="41" y="34"/>
                    <a:pt x="41" y="33"/>
                    <a:pt x="40" y="33"/>
                  </a:cubicBezTo>
                  <a:cubicBezTo>
                    <a:pt x="37" y="33"/>
                    <a:pt x="37" y="33"/>
                    <a:pt x="37" y="33"/>
                  </a:cubicBezTo>
                  <a:cubicBezTo>
                    <a:pt x="37" y="33"/>
                    <a:pt x="37" y="33"/>
                    <a:pt x="37" y="33"/>
                  </a:cubicBezTo>
                  <a:cubicBezTo>
                    <a:pt x="38" y="30"/>
                    <a:pt x="38" y="30"/>
                    <a:pt x="38" y="30"/>
                  </a:cubicBezTo>
                  <a:cubicBezTo>
                    <a:pt x="38" y="29"/>
                    <a:pt x="38" y="29"/>
                    <a:pt x="38" y="29"/>
                  </a:cubicBezTo>
                  <a:cubicBezTo>
                    <a:pt x="37" y="28"/>
                    <a:pt x="37" y="28"/>
                    <a:pt x="37" y="28"/>
                  </a:cubicBezTo>
                  <a:cubicBezTo>
                    <a:pt x="36" y="28"/>
                    <a:pt x="36" y="28"/>
                    <a:pt x="36" y="28"/>
                  </a:cubicBezTo>
                  <a:cubicBezTo>
                    <a:pt x="34" y="30"/>
                    <a:pt x="34" y="30"/>
                    <a:pt x="34" y="30"/>
                  </a:cubicBezTo>
                  <a:cubicBezTo>
                    <a:pt x="33" y="30"/>
                    <a:pt x="33" y="30"/>
                    <a:pt x="33" y="30"/>
                  </a:cubicBezTo>
                  <a:cubicBezTo>
                    <a:pt x="32" y="26"/>
                    <a:pt x="32" y="26"/>
                    <a:pt x="32" y="26"/>
                  </a:cubicBezTo>
                  <a:cubicBezTo>
                    <a:pt x="32" y="26"/>
                    <a:pt x="32" y="26"/>
                    <a:pt x="32" y="26"/>
                  </a:cubicBezTo>
                  <a:cubicBezTo>
                    <a:pt x="30" y="26"/>
                    <a:pt x="30" y="26"/>
                    <a:pt x="30" y="26"/>
                  </a:cubicBezTo>
                  <a:cubicBezTo>
                    <a:pt x="29" y="26"/>
                    <a:pt x="29" y="26"/>
                    <a:pt x="29" y="26"/>
                  </a:cubicBezTo>
                  <a:cubicBezTo>
                    <a:pt x="29" y="30"/>
                    <a:pt x="29" y="30"/>
                    <a:pt x="29" y="30"/>
                  </a:cubicBezTo>
                  <a:cubicBezTo>
                    <a:pt x="28" y="30"/>
                    <a:pt x="28" y="30"/>
                    <a:pt x="28" y="30"/>
                  </a:cubicBezTo>
                  <a:cubicBezTo>
                    <a:pt x="25" y="28"/>
                    <a:pt x="25" y="28"/>
                    <a:pt x="25" y="28"/>
                  </a:cubicBezTo>
                  <a:cubicBezTo>
                    <a:pt x="25" y="28"/>
                    <a:pt x="25" y="28"/>
                    <a:pt x="25" y="28"/>
                  </a:cubicBezTo>
                  <a:cubicBezTo>
                    <a:pt x="23" y="29"/>
                    <a:pt x="23" y="29"/>
                    <a:pt x="23" y="29"/>
                  </a:cubicBezTo>
                  <a:cubicBezTo>
                    <a:pt x="23" y="30"/>
                    <a:pt x="23" y="30"/>
                    <a:pt x="23" y="30"/>
                  </a:cubicBezTo>
                  <a:cubicBezTo>
                    <a:pt x="25" y="33"/>
                    <a:pt x="25" y="33"/>
                    <a:pt x="25" y="33"/>
                  </a:cubicBezTo>
                  <a:cubicBezTo>
                    <a:pt x="24" y="33"/>
                    <a:pt x="24" y="33"/>
                    <a:pt x="24" y="33"/>
                  </a:cubicBezTo>
                  <a:cubicBezTo>
                    <a:pt x="21" y="33"/>
                    <a:pt x="21" y="33"/>
                    <a:pt x="21" y="33"/>
                  </a:cubicBezTo>
                  <a:cubicBezTo>
                    <a:pt x="21" y="34"/>
                    <a:pt x="21" y="34"/>
                    <a:pt x="21" y="34"/>
                  </a:cubicBezTo>
                  <a:cubicBezTo>
                    <a:pt x="20" y="36"/>
                    <a:pt x="20" y="36"/>
                    <a:pt x="20" y="36"/>
                  </a:cubicBezTo>
                  <a:cubicBezTo>
                    <a:pt x="21" y="36"/>
                    <a:pt x="21" y="36"/>
                    <a:pt x="21" y="36"/>
                  </a:cubicBezTo>
                  <a:cubicBezTo>
                    <a:pt x="23" y="38"/>
                    <a:pt x="23" y="38"/>
                    <a:pt x="23" y="38"/>
                  </a:cubicBezTo>
                  <a:cubicBezTo>
                    <a:pt x="23" y="38"/>
                    <a:pt x="23" y="38"/>
                    <a:pt x="24" y="38"/>
                  </a:cubicBezTo>
                  <a:cubicBezTo>
                    <a:pt x="21" y="40"/>
                    <a:pt x="21" y="40"/>
                    <a:pt x="21" y="40"/>
                  </a:cubicBezTo>
                  <a:cubicBezTo>
                    <a:pt x="21" y="41"/>
                    <a:pt x="21" y="41"/>
                    <a:pt x="21" y="41"/>
                  </a:cubicBezTo>
                  <a:cubicBezTo>
                    <a:pt x="22" y="43"/>
                    <a:pt x="22" y="43"/>
                    <a:pt x="22" y="43"/>
                  </a:cubicBezTo>
                  <a:cubicBezTo>
                    <a:pt x="23" y="43"/>
                    <a:pt x="23" y="43"/>
                    <a:pt x="23" y="43"/>
                  </a:cubicBezTo>
                  <a:cubicBezTo>
                    <a:pt x="26" y="42"/>
                    <a:pt x="26" y="42"/>
                    <a:pt x="26" y="42"/>
                  </a:cubicBezTo>
                  <a:cubicBezTo>
                    <a:pt x="26" y="43"/>
                    <a:pt x="26" y="43"/>
                    <a:pt x="26" y="43"/>
                  </a:cubicBezTo>
                  <a:cubicBezTo>
                    <a:pt x="26" y="46"/>
                    <a:pt x="26" y="46"/>
                    <a:pt x="26" y="46"/>
                  </a:cubicBezTo>
                  <a:cubicBezTo>
                    <a:pt x="26" y="46"/>
                    <a:pt x="26" y="46"/>
                    <a:pt x="26" y="46"/>
                  </a:cubicBezTo>
                  <a:cubicBezTo>
                    <a:pt x="28" y="47"/>
                    <a:pt x="28" y="47"/>
                    <a:pt x="28" y="47"/>
                  </a:cubicBezTo>
                  <a:cubicBezTo>
                    <a:pt x="29" y="47"/>
                    <a:pt x="29" y="47"/>
                    <a:pt x="29" y="47"/>
                  </a:cubicBezTo>
                  <a:cubicBezTo>
                    <a:pt x="30" y="44"/>
                    <a:pt x="30" y="44"/>
                    <a:pt x="30" y="44"/>
                  </a:cubicBezTo>
                  <a:cubicBezTo>
                    <a:pt x="31" y="44"/>
                    <a:pt x="31" y="44"/>
                    <a:pt x="31" y="44"/>
                  </a:cubicBezTo>
                  <a:cubicBezTo>
                    <a:pt x="31" y="44"/>
                    <a:pt x="31" y="44"/>
                    <a:pt x="31" y="44"/>
                  </a:cubicBezTo>
                  <a:cubicBezTo>
                    <a:pt x="33" y="47"/>
                    <a:pt x="33" y="47"/>
                    <a:pt x="33" y="47"/>
                  </a:cubicBezTo>
                  <a:cubicBezTo>
                    <a:pt x="33" y="47"/>
                    <a:pt x="33" y="47"/>
                    <a:pt x="33" y="47"/>
                  </a:cubicBezTo>
                  <a:cubicBezTo>
                    <a:pt x="35" y="46"/>
                    <a:pt x="35" y="46"/>
                    <a:pt x="35" y="46"/>
                  </a:cubicBezTo>
                  <a:cubicBezTo>
                    <a:pt x="36" y="46"/>
                    <a:pt x="36" y="46"/>
                    <a:pt x="36" y="46"/>
                  </a:cubicBezTo>
                  <a:cubicBezTo>
                    <a:pt x="35" y="43"/>
                    <a:pt x="35" y="43"/>
                    <a:pt x="35" y="43"/>
                  </a:cubicBezTo>
                  <a:cubicBezTo>
                    <a:pt x="36" y="42"/>
                    <a:pt x="36" y="42"/>
                    <a:pt x="36" y="42"/>
                  </a:cubicBezTo>
                  <a:cubicBezTo>
                    <a:pt x="39" y="43"/>
                    <a:pt x="39" y="43"/>
                    <a:pt x="39" y="43"/>
                  </a:cubicBezTo>
                  <a:cubicBezTo>
                    <a:pt x="39" y="43"/>
                    <a:pt x="39" y="43"/>
                    <a:pt x="39" y="43"/>
                  </a:cubicBezTo>
                  <a:cubicBezTo>
                    <a:pt x="40" y="41"/>
                    <a:pt x="40" y="41"/>
                    <a:pt x="40" y="41"/>
                  </a:cubicBezTo>
                  <a:cubicBezTo>
                    <a:pt x="40" y="40"/>
                    <a:pt x="40" y="40"/>
                    <a:pt x="40" y="40"/>
                  </a:cubicBezTo>
                  <a:cubicBezTo>
                    <a:pt x="38" y="38"/>
                    <a:pt x="38" y="38"/>
                    <a:pt x="38" y="38"/>
                  </a:cubicBezTo>
                  <a:cubicBezTo>
                    <a:pt x="38" y="38"/>
                    <a:pt x="38" y="38"/>
                    <a:pt x="38" y="38"/>
                  </a:cubicBezTo>
                  <a:cubicBezTo>
                    <a:pt x="41" y="36"/>
                    <a:pt x="41" y="36"/>
                    <a:pt x="41" y="36"/>
                  </a:cubicBezTo>
                  <a:close/>
                  <a:moveTo>
                    <a:pt x="35" y="37"/>
                  </a:moveTo>
                  <a:cubicBezTo>
                    <a:pt x="35" y="38"/>
                    <a:pt x="34" y="39"/>
                    <a:pt x="34" y="40"/>
                  </a:cubicBezTo>
                  <a:cubicBezTo>
                    <a:pt x="33" y="40"/>
                    <a:pt x="32" y="41"/>
                    <a:pt x="31" y="41"/>
                  </a:cubicBezTo>
                  <a:cubicBezTo>
                    <a:pt x="30" y="41"/>
                    <a:pt x="29" y="40"/>
                    <a:pt x="28" y="40"/>
                  </a:cubicBezTo>
                  <a:cubicBezTo>
                    <a:pt x="27" y="39"/>
                    <a:pt x="27" y="38"/>
                    <a:pt x="27" y="37"/>
                  </a:cubicBezTo>
                  <a:cubicBezTo>
                    <a:pt x="27" y="35"/>
                    <a:pt x="27" y="34"/>
                    <a:pt x="28" y="34"/>
                  </a:cubicBezTo>
                  <a:cubicBezTo>
                    <a:pt x="29" y="33"/>
                    <a:pt x="30" y="32"/>
                    <a:pt x="31" y="32"/>
                  </a:cubicBezTo>
                  <a:cubicBezTo>
                    <a:pt x="32" y="32"/>
                    <a:pt x="33" y="33"/>
                    <a:pt x="34" y="34"/>
                  </a:cubicBezTo>
                  <a:cubicBezTo>
                    <a:pt x="34" y="34"/>
                    <a:pt x="35" y="35"/>
                    <a:pt x="35" y="37"/>
                  </a:cubicBezTo>
                  <a:close/>
                  <a:moveTo>
                    <a:pt x="29" y="37"/>
                  </a:moveTo>
                  <a:cubicBezTo>
                    <a:pt x="29" y="36"/>
                    <a:pt x="30" y="35"/>
                    <a:pt x="31" y="35"/>
                  </a:cubicBezTo>
                  <a:cubicBezTo>
                    <a:pt x="32" y="35"/>
                    <a:pt x="33" y="36"/>
                    <a:pt x="33" y="37"/>
                  </a:cubicBezTo>
                  <a:cubicBezTo>
                    <a:pt x="33" y="38"/>
                    <a:pt x="32" y="39"/>
                    <a:pt x="31" y="39"/>
                  </a:cubicBezTo>
                  <a:cubicBezTo>
                    <a:pt x="30" y="39"/>
                    <a:pt x="29" y="38"/>
                    <a:pt x="29" y="37"/>
                  </a:cubicBezTo>
                  <a:close/>
                  <a:moveTo>
                    <a:pt x="48" y="30"/>
                  </a:moveTo>
                  <a:cubicBezTo>
                    <a:pt x="48" y="29"/>
                    <a:pt x="48" y="29"/>
                    <a:pt x="48" y="29"/>
                  </a:cubicBezTo>
                  <a:cubicBezTo>
                    <a:pt x="48" y="28"/>
                    <a:pt x="48" y="28"/>
                    <a:pt x="48" y="28"/>
                  </a:cubicBezTo>
                  <a:cubicBezTo>
                    <a:pt x="49" y="27"/>
                    <a:pt x="49" y="27"/>
                    <a:pt x="49" y="27"/>
                  </a:cubicBezTo>
                  <a:cubicBezTo>
                    <a:pt x="49" y="27"/>
                    <a:pt x="49" y="27"/>
                    <a:pt x="49" y="27"/>
                  </a:cubicBezTo>
                  <a:cubicBezTo>
                    <a:pt x="49" y="27"/>
                    <a:pt x="49" y="27"/>
                    <a:pt x="49" y="27"/>
                  </a:cubicBezTo>
                  <a:cubicBezTo>
                    <a:pt x="48" y="26"/>
                    <a:pt x="48" y="26"/>
                    <a:pt x="48" y="26"/>
                  </a:cubicBezTo>
                  <a:cubicBezTo>
                    <a:pt x="48" y="26"/>
                    <a:pt x="48" y="26"/>
                    <a:pt x="48" y="26"/>
                  </a:cubicBezTo>
                  <a:cubicBezTo>
                    <a:pt x="48" y="26"/>
                    <a:pt x="48" y="26"/>
                    <a:pt x="48" y="26"/>
                  </a:cubicBezTo>
                  <a:cubicBezTo>
                    <a:pt x="46" y="26"/>
                    <a:pt x="46" y="26"/>
                    <a:pt x="46" y="26"/>
                  </a:cubicBezTo>
                  <a:cubicBezTo>
                    <a:pt x="46" y="26"/>
                    <a:pt x="45" y="26"/>
                    <a:pt x="45" y="25"/>
                  </a:cubicBezTo>
                  <a:cubicBezTo>
                    <a:pt x="45" y="24"/>
                    <a:pt x="45" y="24"/>
                    <a:pt x="45" y="24"/>
                  </a:cubicBezTo>
                  <a:cubicBezTo>
                    <a:pt x="44" y="24"/>
                    <a:pt x="44" y="24"/>
                    <a:pt x="44" y="24"/>
                  </a:cubicBezTo>
                  <a:cubicBezTo>
                    <a:pt x="43" y="24"/>
                    <a:pt x="43" y="24"/>
                    <a:pt x="43" y="24"/>
                  </a:cubicBezTo>
                  <a:cubicBezTo>
                    <a:pt x="43" y="24"/>
                    <a:pt x="43" y="24"/>
                    <a:pt x="43" y="24"/>
                  </a:cubicBezTo>
                  <a:cubicBezTo>
                    <a:pt x="42" y="25"/>
                    <a:pt x="42" y="25"/>
                    <a:pt x="42" y="25"/>
                  </a:cubicBezTo>
                  <a:cubicBezTo>
                    <a:pt x="42" y="26"/>
                    <a:pt x="41" y="26"/>
                    <a:pt x="41" y="26"/>
                  </a:cubicBezTo>
                  <a:cubicBezTo>
                    <a:pt x="39" y="26"/>
                    <a:pt x="39" y="26"/>
                    <a:pt x="39" y="26"/>
                  </a:cubicBezTo>
                  <a:cubicBezTo>
                    <a:pt x="39" y="26"/>
                    <a:pt x="39" y="26"/>
                    <a:pt x="39" y="26"/>
                  </a:cubicBezTo>
                  <a:cubicBezTo>
                    <a:pt x="39" y="26"/>
                    <a:pt x="39" y="26"/>
                    <a:pt x="39" y="26"/>
                  </a:cubicBezTo>
                  <a:cubicBezTo>
                    <a:pt x="38" y="27"/>
                    <a:pt x="38" y="27"/>
                    <a:pt x="38" y="27"/>
                  </a:cubicBezTo>
                  <a:cubicBezTo>
                    <a:pt x="38" y="27"/>
                    <a:pt x="38" y="27"/>
                    <a:pt x="38" y="27"/>
                  </a:cubicBezTo>
                  <a:cubicBezTo>
                    <a:pt x="38" y="27"/>
                    <a:pt x="38" y="27"/>
                    <a:pt x="38" y="27"/>
                  </a:cubicBezTo>
                  <a:cubicBezTo>
                    <a:pt x="40" y="28"/>
                    <a:pt x="40" y="28"/>
                    <a:pt x="40" y="28"/>
                  </a:cubicBezTo>
                  <a:cubicBezTo>
                    <a:pt x="39" y="29"/>
                    <a:pt x="39" y="29"/>
                    <a:pt x="39" y="29"/>
                  </a:cubicBezTo>
                  <a:cubicBezTo>
                    <a:pt x="40" y="30"/>
                    <a:pt x="40" y="30"/>
                    <a:pt x="40" y="30"/>
                  </a:cubicBezTo>
                  <a:cubicBezTo>
                    <a:pt x="38" y="31"/>
                    <a:pt x="38" y="31"/>
                    <a:pt x="38" y="31"/>
                  </a:cubicBezTo>
                  <a:cubicBezTo>
                    <a:pt x="38" y="31"/>
                    <a:pt x="38" y="31"/>
                    <a:pt x="38" y="31"/>
                  </a:cubicBezTo>
                  <a:cubicBezTo>
                    <a:pt x="38" y="32"/>
                    <a:pt x="38" y="32"/>
                    <a:pt x="38" y="32"/>
                  </a:cubicBezTo>
                  <a:cubicBezTo>
                    <a:pt x="39" y="32"/>
                    <a:pt x="39" y="32"/>
                    <a:pt x="39" y="32"/>
                  </a:cubicBezTo>
                  <a:cubicBezTo>
                    <a:pt x="39" y="33"/>
                    <a:pt x="39" y="33"/>
                    <a:pt x="39" y="33"/>
                  </a:cubicBezTo>
                  <a:cubicBezTo>
                    <a:pt x="39" y="33"/>
                    <a:pt x="39" y="33"/>
                    <a:pt x="39" y="33"/>
                  </a:cubicBezTo>
                  <a:cubicBezTo>
                    <a:pt x="41" y="32"/>
                    <a:pt x="41" y="32"/>
                    <a:pt x="41" y="32"/>
                  </a:cubicBezTo>
                  <a:cubicBezTo>
                    <a:pt x="41" y="33"/>
                    <a:pt x="42" y="33"/>
                    <a:pt x="42" y="33"/>
                  </a:cubicBezTo>
                  <a:cubicBezTo>
                    <a:pt x="43" y="35"/>
                    <a:pt x="43" y="35"/>
                    <a:pt x="43" y="35"/>
                  </a:cubicBezTo>
                  <a:cubicBezTo>
                    <a:pt x="43" y="35"/>
                    <a:pt x="43" y="35"/>
                    <a:pt x="43" y="35"/>
                  </a:cubicBezTo>
                  <a:cubicBezTo>
                    <a:pt x="44" y="35"/>
                    <a:pt x="44" y="35"/>
                    <a:pt x="44" y="35"/>
                  </a:cubicBezTo>
                  <a:cubicBezTo>
                    <a:pt x="45" y="35"/>
                    <a:pt x="45" y="35"/>
                    <a:pt x="45" y="35"/>
                  </a:cubicBezTo>
                  <a:cubicBezTo>
                    <a:pt x="45" y="33"/>
                    <a:pt x="45" y="33"/>
                    <a:pt x="45" y="33"/>
                  </a:cubicBezTo>
                  <a:cubicBezTo>
                    <a:pt x="45" y="33"/>
                    <a:pt x="46" y="33"/>
                    <a:pt x="46" y="32"/>
                  </a:cubicBezTo>
                  <a:cubicBezTo>
                    <a:pt x="48" y="33"/>
                    <a:pt x="48" y="33"/>
                    <a:pt x="48" y="33"/>
                  </a:cubicBezTo>
                  <a:cubicBezTo>
                    <a:pt x="48" y="33"/>
                    <a:pt x="48" y="33"/>
                    <a:pt x="48" y="33"/>
                  </a:cubicBezTo>
                  <a:cubicBezTo>
                    <a:pt x="48" y="32"/>
                    <a:pt x="48" y="32"/>
                    <a:pt x="48" y="32"/>
                  </a:cubicBezTo>
                  <a:cubicBezTo>
                    <a:pt x="49" y="32"/>
                    <a:pt x="49" y="32"/>
                    <a:pt x="49" y="32"/>
                  </a:cubicBezTo>
                  <a:cubicBezTo>
                    <a:pt x="49" y="31"/>
                    <a:pt x="49" y="31"/>
                    <a:pt x="49" y="31"/>
                  </a:cubicBezTo>
                  <a:cubicBezTo>
                    <a:pt x="49" y="31"/>
                    <a:pt x="49" y="31"/>
                    <a:pt x="49" y="31"/>
                  </a:cubicBezTo>
                  <a:cubicBezTo>
                    <a:pt x="48" y="30"/>
                    <a:pt x="48" y="30"/>
                    <a:pt x="48" y="30"/>
                  </a:cubicBezTo>
                  <a:close/>
                  <a:moveTo>
                    <a:pt x="45" y="29"/>
                  </a:moveTo>
                  <a:cubicBezTo>
                    <a:pt x="45" y="30"/>
                    <a:pt x="44" y="31"/>
                    <a:pt x="44" y="31"/>
                  </a:cubicBezTo>
                  <a:cubicBezTo>
                    <a:pt x="43" y="31"/>
                    <a:pt x="42" y="30"/>
                    <a:pt x="42" y="29"/>
                  </a:cubicBezTo>
                  <a:cubicBezTo>
                    <a:pt x="42" y="28"/>
                    <a:pt x="43" y="28"/>
                    <a:pt x="44" y="28"/>
                  </a:cubicBezTo>
                  <a:cubicBezTo>
                    <a:pt x="44" y="28"/>
                    <a:pt x="45" y="28"/>
                    <a:pt x="45" y="29"/>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55"/>
            <p:cNvSpPr>
              <a:spLocks/>
            </p:cNvSpPr>
            <p:nvPr/>
          </p:nvSpPr>
          <p:spPr bwMode="auto">
            <a:xfrm>
              <a:off x="11476038" y="5751513"/>
              <a:ext cx="404813" cy="323850"/>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56"/>
            <p:cNvSpPr>
              <a:spLocks/>
            </p:cNvSpPr>
            <p:nvPr/>
          </p:nvSpPr>
          <p:spPr bwMode="auto">
            <a:xfrm>
              <a:off x="11480800" y="5708650"/>
              <a:ext cx="323850" cy="185738"/>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57"/>
            <p:cNvSpPr>
              <a:spLocks/>
            </p:cNvSpPr>
            <p:nvPr/>
          </p:nvSpPr>
          <p:spPr bwMode="auto">
            <a:xfrm>
              <a:off x="11514138" y="6027738"/>
              <a:ext cx="290513" cy="85725"/>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Oval 58"/>
            <p:cNvSpPr>
              <a:spLocks noChangeArrowheads="1"/>
            </p:cNvSpPr>
            <p:nvPr/>
          </p:nvSpPr>
          <p:spPr bwMode="auto">
            <a:xfrm>
              <a:off x="11437938" y="5670550"/>
              <a:ext cx="404813" cy="40481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59"/>
            <p:cNvSpPr>
              <a:spLocks noEditPoints="1"/>
            </p:cNvSpPr>
            <p:nvPr/>
          </p:nvSpPr>
          <p:spPr bwMode="auto">
            <a:xfrm>
              <a:off x="11542713" y="5789613"/>
              <a:ext cx="200025" cy="171450"/>
            </a:xfrm>
            <a:custGeom>
              <a:avLst/>
              <a:gdLst>
                <a:gd name="T0" fmla="*/ 40 w 42"/>
                <a:gd name="T1" fmla="*/ 34 h 36"/>
                <a:gd name="T2" fmla="*/ 0 w 42"/>
                <a:gd name="T3" fmla="*/ 6 h 36"/>
                <a:gd name="T4" fmla="*/ 0 w 42"/>
                <a:gd name="T5" fmla="*/ 36 h 36"/>
                <a:gd name="T6" fmla="*/ 42 w 42"/>
                <a:gd name="T7" fmla="*/ 0 h 36"/>
                <a:gd name="T8" fmla="*/ 0 w 42"/>
                <a:gd name="T9" fmla="*/ 0 h 36"/>
                <a:gd name="T10" fmla="*/ 24 w 42"/>
                <a:gd name="T11" fmla="*/ 20 h 36"/>
                <a:gd name="T12" fmla="*/ 23 w 42"/>
                <a:gd name="T13" fmla="*/ 18 h 36"/>
                <a:gd name="T14" fmla="*/ 22 w 42"/>
                <a:gd name="T15" fmla="*/ 17 h 36"/>
                <a:gd name="T16" fmla="*/ 19 w 42"/>
                <a:gd name="T17" fmla="*/ 16 h 36"/>
                <a:gd name="T18" fmla="*/ 18 w 42"/>
                <a:gd name="T19" fmla="*/ 16 h 36"/>
                <a:gd name="T20" fmla="*/ 15 w 42"/>
                <a:gd name="T21" fmla="*/ 17 h 36"/>
                <a:gd name="T22" fmla="*/ 14 w 42"/>
                <a:gd name="T23" fmla="*/ 18 h 36"/>
                <a:gd name="T24" fmla="*/ 13 w 42"/>
                <a:gd name="T25" fmla="*/ 20 h 36"/>
                <a:gd name="T26" fmla="*/ 12 w 42"/>
                <a:gd name="T27" fmla="*/ 22 h 36"/>
                <a:gd name="T28" fmla="*/ 13 w 42"/>
                <a:gd name="T29" fmla="*/ 24 h 36"/>
                <a:gd name="T30" fmla="*/ 14 w 42"/>
                <a:gd name="T31" fmla="*/ 26 h 36"/>
                <a:gd name="T32" fmla="*/ 16 w 42"/>
                <a:gd name="T33" fmla="*/ 28 h 36"/>
                <a:gd name="T34" fmla="*/ 17 w 42"/>
                <a:gd name="T35" fmla="*/ 28 h 36"/>
                <a:gd name="T36" fmla="*/ 19 w 42"/>
                <a:gd name="T37" fmla="*/ 27 h 36"/>
                <a:gd name="T38" fmla="*/ 21 w 42"/>
                <a:gd name="T39" fmla="*/ 28 h 36"/>
                <a:gd name="T40" fmla="*/ 22 w 42"/>
                <a:gd name="T41" fmla="*/ 26 h 36"/>
                <a:gd name="T42" fmla="*/ 24 w 42"/>
                <a:gd name="T43" fmla="*/ 25 h 36"/>
                <a:gd name="T44" fmla="*/ 23 w 42"/>
                <a:gd name="T45" fmla="*/ 23 h 36"/>
                <a:gd name="T46" fmla="*/ 20 w 42"/>
                <a:gd name="T47" fmla="*/ 24 h 36"/>
                <a:gd name="T48" fmla="*/ 16 w 42"/>
                <a:gd name="T49" fmla="*/ 22 h 36"/>
                <a:gd name="T50" fmla="*/ 20 w 42"/>
                <a:gd name="T51" fmla="*/ 20 h 36"/>
                <a:gd name="T52" fmla="*/ 19 w 42"/>
                <a:gd name="T53" fmla="*/ 21 h 36"/>
                <a:gd name="T54" fmla="*/ 17 w 42"/>
                <a:gd name="T55" fmla="*/ 22 h 36"/>
                <a:gd name="T56" fmla="*/ 29 w 42"/>
                <a:gd name="T57" fmla="*/ 17 h 36"/>
                <a:gd name="T58" fmla="*/ 30 w 42"/>
                <a:gd name="T59" fmla="*/ 16 h 36"/>
                <a:gd name="T60" fmla="*/ 29 w 42"/>
                <a:gd name="T61" fmla="*/ 16 h 36"/>
                <a:gd name="T62" fmla="*/ 27 w 42"/>
                <a:gd name="T63" fmla="*/ 14 h 36"/>
                <a:gd name="T64" fmla="*/ 26 w 42"/>
                <a:gd name="T65" fmla="*/ 14 h 36"/>
                <a:gd name="T66" fmla="*/ 24 w 42"/>
                <a:gd name="T67" fmla="*/ 16 h 36"/>
                <a:gd name="T68" fmla="*/ 23 w 42"/>
                <a:gd name="T69" fmla="*/ 16 h 36"/>
                <a:gd name="T70" fmla="*/ 24 w 42"/>
                <a:gd name="T71" fmla="*/ 17 h 36"/>
                <a:gd name="T72" fmla="*/ 23 w 42"/>
                <a:gd name="T73" fmla="*/ 19 h 36"/>
                <a:gd name="T74" fmla="*/ 24 w 42"/>
                <a:gd name="T75" fmla="*/ 20 h 36"/>
                <a:gd name="T76" fmla="*/ 25 w 42"/>
                <a:gd name="T77" fmla="*/ 20 h 36"/>
                <a:gd name="T78" fmla="*/ 26 w 42"/>
                <a:gd name="T79" fmla="*/ 21 h 36"/>
                <a:gd name="T80" fmla="*/ 27 w 42"/>
                <a:gd name="T81" fmla="*/ 20 h 36"/>
                <a:gd name="T82" fmla="*/ 29 w 42"/>
                <a:gd name="T83" fmla="*/ 20 h 36"/>
                <a:gd name="T84" fmla="*/ 30 w 42"/>
                <a:gd name="T85" fmla="*/ 19 h 36"/>
                <a:gd name="T86" fmla="*/ 27 w 42"/>
                <a:gd name="T87" fmla="*/ 18 h 36"/>
                <a:gd name="T88" fmla="*/ 26 w 42"/>
                <a:gd name="T8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36">
                  <a:moveTo>
                    <a:pt x="2" y="8"/>
                  </a:moveTo>
                  <a:cubicBezTo>
                    <a:pt x="2" y="34"/>
                    <a:pt x="2" y="34"/>
                    <a:pt x="2" y="34"/>
                  </a:cubicBezTo>
                  <a:cubicBezTo>
                    <a:pt x="40" y="34"/>
                    <a:pt x="40" y="34"/>
                    <a:pt x="40" y="34"/>
                  </a:cubicBezTo>
                  <a:cubicBezTo>
                    <a:pt x="40" y="8"/>
                    <a:pt x="40" y="8"/>
                    <a:pt x="40" y="8"/>
                  </a:cubicBezTo>
                  <a:cubicBezTo>
                    <a:pt x="2" y="8"/>
                    <a:pt x="2" y="8"/>
                    <a:pt x="2" y="8"/>
                  </a:cubicBezTo>
                  <a:close/>
                  <a:moveTo>
                    <a:pt x="0" y="6"/>
                  </a:moveTo>
                  <a:cubicBezTo>
                    <a:pt x="42" y="6"/>
                    <a:pt x="42" y="6"/>
                    <a:pt x="42" y="6"/>
                  </a:cubicBezTo>
                  <a:cubicBezTo>
                    <a:pt x="42" y="36"/>
                    <a:pt x="42" y="36"/>
                    <a:pt x="42" y="36"/>
                  </a:cubicBezTo>
                  <a:cubicBezTo>
                    <a:pt x="0" y="36"/>
                    <a:pt x="0" y="36"/>
                    <a:pt x="0" y="36"/>
                  </a:cubicBezTo>
                  <a:cubicBezTo>
                    <a:pt x="0" y="6"/>
                    <a:pt x="0" y="6"/>
                    <a:pt x="0" y="6"/>
                  </a:cubicBezTo>
                  <a:close/>
                  <a:moveTo>
                    <a:pt x="0" y="0"/>
                  </a:moveTo>
                  <a:cubicBezTo>
                    <a:pt x="42" y="0"/>
                    <a:pt x="42" y="0"/>
                    <a:pt x="42" y="0"/>
                  </a:cubicBezTo>
                  <a:cubicBezTo>
                    <a:pt x="42" y="4"/>
                    <a:pt x="42" y="4"/>
                    <a:pt x="42" y="4"/>
                  </a:cubicBezTo>
                  <a:cubicBezTo>
                    <a:pt x="0" y="4"/>
                    <a:pt x="0" y="4"/>
                    <a:pt x="0" y="4"/>
                  </a:cubicBezTo>
                  <a:cubicBezTo>
                    <a:pt x="0" y="0"/>
                    <a:pt x="0" y="0"/>
                    <a:pt x="0" y="0"/>
                  </a:cubicBezTo>
                  <a:close/>
                  <a:moveTo>
                    <a:pt x="25" y="22"/>
                  </a:moveTo>
                  <a:cubicBezTo>
                    <a:pt x="25" y="21"/>
                    <a:pt x="25" y="21"/>
                    <a:pt x="25" y="21"/>
                  </a:cubicBezTo>
                  <a:cubicBezTo>
                    <a:pt x="24" y="20"/>
                    <a:pt x="24" y="20"/>
                    <a:pt x="24" y="20"/>
                  </a:cubicBezTo>
                  <a:cubicBezTo>
                    <a:pt x="23" y="20"/>
                    <a:pt x="23" y="20"/>
                    <a:pt x="23" y="20"/>
                  </a:cubicBezTo>
                  <a:cubicBezTo>
                    <a:pt x="22" y="20"/>
                    <a:pt x="22" y="20"/>
                    <a:pt x="22" y="20"/>
                  </a:cubicBezTo>
                  <a:cubicBezTo>
                    <a:pt x="23" y="18"/>
                    <a:pt x="23" y="18"/>
                    <a:pt x="23" y="18"/>
                  </a:cubicBezTo>
                  <a:cubicBezTo>
                    <a:pt x="23" y="18"/>
                    <a:pt x="23" y="18"/>
                    <a:pt x="23" y="18"/>
                  </a:cubicBezTo>
                  <a:cubicBezTo>
                    <a:pt x="22" y="17"/>
                    <a:pt x="22" y="17"/>
                    <a:pt x="22" y="17"/>
                  </a:cubicBezTo>
                  <a:cubicBezTo>
                    <a:pt x="22" y="17"/>
                    <a:pt x="22" y="17"/>
                    <a:pt x="22" y="17"/>
                  </a:cubicBezTo>
                  <a:cubicBezTo>
                    <a:pt x="20" y="18"/>
                    <a:pt x="20" y="18"/>
                    <a:pt x="20" y="18"/>
                  </a:cubicBezTo>
                  <a:cubicBezTo>
                    <a:pt x="20" y="18"/>
                    <a:pt x="20" y="18"/>
                    <a:pt x="20" y="18"/>
                  </a:cubicBezTo>
                  <a:cubicBezTo>
                    <a:pt x="19" y="16"/>
                    <a:pt x="19" y="16"/>
                    <a:pt x="19" y="16"/>
                  </a:cubicBezTo>
                  <a:cubicBezTo>
                    <a:pt x="19" y="16"/>
                    <a:pt x="19" y="16"/>
                    <a:pt x="19" y="16"/>
                  </a:cubicBezTo>
                  <a:cubicBezTo>
                    <a:pt x="18" y="16"/>
                    <a:pt x="18" y="16"/>
                    <a:pt x="18" y="16"/>
                  </a:cubicBezTo>
                  <a:cubicBezTo>
                    <a:pt x="18" y="16"/>
                    <a:pt x="18" y="16"/>
                    <a:pt x="18" y="16"/>
                  </a:cubicBezTo>
                  <a:cubicBezTo>
                    <a:pt x="17" y="18"/>
                    <a:pt x="17" y="18"/>
                    <a:pt x="17" y="18"/>
                  </a:cubicBezTo>
                  <a:cubicBezTo>
                    <a:pt x="17" y="18"/>
                    <a:pt x="17" y="18"/>
                    <a:pt x="17" y="18"/>
                  </a:cubicBezTo>
                  <a:cubicBezTo>
                    <a:pt x="15" y="17"/>
                    <a:pt x="15" y="17"/>
                    <a:pt x="15" y="17"/>
                  </a:cubicBezTo>
                  <a:cubicBezTo>
                    <a:pt x="15" y="17"/>
                    <a:pt x="15" y="17"/>
                    <a:pt x="15" y="17"/>
                  </a:cubicBezTo>
                  <a:cubicBezTo>
                    <a:pt x="14" y="18"/>
                    <a:pt x="14" y="18"/>
                    <a:pt x="14" y="18"/>
                  </a:cubicBezTo>
                  <a:cubicBezTo>
                    <a:pt x="14" y="18"/>
                    <a:pt x="14" y="18"/>
                    <a:pt x="14" y="18"/>
                  </a:cubicBezTo>
                  <a:cubicBezTo>
                    <a:pt x="15" y="20"/>
                    <a:pt x="15" y="20"/>
                    <a:pt x="15" y="20"/>
                  </a:cubicBezTo>
                  <a:cubicBezTo>
                    <a:pt x="15" y="20"/>
                    <a:pt x="15" y="20"/>
                    <a:pt x="15" y="20"/>
                  </a:cubicBezTo>
                  <a:cubicBezTo>
                    <a:pt x="13" y="20"/>
                    <a:pt x="13" y="20"/>
                    <a:pt x="13" y="20"/>
                  </a:cubicBezTo>
                  <a:cubicBezTo>
                    <a:pt x="12" y="21"/>
                    <a:pt x="12" y="21"/>
                    <a:pt x="12" y="21"/>
                  </a:cubicBezTo>
                  <a:cubicBezTo>
                    <a:pt x="12" y="22"/>
                    <a:pt x="12" y="22"/>
                    <a:pt x="12" y="22"/>
                  </a:cubicBezTo>
                  <a:cubicBezTo>
                    <a:pt x="12" y="22"/>
                    <a:pt x="12" y="22"/>
                    <a:pt x="12" y="22"/>
                  </a:cubicBezTo>
                  <a:cubicBezTo>
                    <a:pt x="14" y="23"/>
                    <a:pt x="14" y="23"/>
                    <a:pt x="14" y="23"/>
                  </a:cubicBezTo>
                  <a:cubicBezTo>
                    <a:pt x="14" y="23"/>
                    <a:pt x="14" y="23"/>
                    <a:pt x="14" y="23"/>
                  </a:cubicBezTo>
                  <a:cubicBezTo>
                    <a:pt x="13" y="24"/>
                    <a:pt x="13" y="24"/>
                    <a:pt x="13" y="24"/>
                  </a:cubicBezTo>
                  <a:cubicBezTo>
                    <a:pt x="13" y="25"/>
                    <a:pt x="13" y="25"/>
                    <a:pt x="13" y="25"/>
                  </a:cubicBezTo>
                  <a:cubicBezTo>
                    <a:pt x="13" y="26"/>
                    <a:pt x="13" y="26"/>
                    <a:pt x="13" y="26"/>
                  </a:cubicBezTo>
                  <a:cubicBezTo>
                    <a:pt x="14" y="26"/>
                    <a:pt x="14" y="26"/>
                    <a:pt x="14" y="26"/>
                  </a:cubicBezTo>
                  <a:cubicBezTo>
                    <a:pt x="15" y="26"/>
                    <a:pt x="15" y="26"/>
                    <a:pt x="15" y="26"/>
                  </a:cubicBezTo>
                  <a:cubicBezTo>
                    <a:pt x="16" y="26"/>
                    <a:pt x="16" y="26"/>
                    <a:pt x="16" y="26"/>
                  </a:cubicBezTo>
                  <a:cubicBezTo>
                    <a:pt x="16" y="28"/>
                    <a:pt x="16" y="28"/>
                    <a:pt x="16" y="28"/>
                  </a:cubicBezTo>
                  <a:cubicBezTo>
                    <a:pt x="16" y="28"/>
                    <a:pt x="16" y="28"/>
                    <a:pt x="16" y="28"/>
                  </a:cubicBezTo>
                  <a:cubicBezTo>
                    <a:pt x="17" y="28"/>
                    <a:pt x="17" y="28"/>
                    <a:pt x="17" y="28"/>
                  </a:cubicBezTo>
                  <a:cubicBezTo>
                    <a:pt x="17" y="28"/>
                    <a:pt x="17" y="28"/>
                    <a:pt x="17" y="28"/>
                  </a:cubicBezTo>
                  <a:cubicBezTo>
                    <a:pt x="18" y="27"/>
                    <a:pt x="18" y="27"/>
                    <a:pt x="18" y="27"/>
                  </a:cubicBezTo>
                  <a:cubicBezTo>
                    <a:pt x="19" y="27"/>
                    <a:pt x="19" y="27"/>
                    <a:pt x="19" y="27"/>
                  </a:cubicBezTo>
                  <a:cubicBezTo>
                    <a:pt x="19" y="27"/>
                    <a:pt x="19" y="27"/>
                    <a:pt x="19" y="27"/>
                  </a:cubicBezTo>
                  <a:cubicBezTo>
                    <a:pt x="20" y="28"/>
                    <a:pt x="20" y="28"/>
                    <a:pt x="20" y="28"/>
                  </a:cubicBezTo>
                  <a:cubicBezTo>
                    <a:pt x="20" y="28"/>
                    <a:pt x="20" y="28"/>
                    <a:pt x="20" y="28"/>
                  </a:cubicBezTo>
                  <a:cubicBezTo>
                    <a:pt x="21" y="28"/>
                    <a:pt x="21" y="28"/>
                    <a:pt x="21" y="28"/>
                  </a:cubicBezTo>
                  <a:cubicBezTo>
                    <a:pt x="22" y="28"/>
                    <a:pt x="22" y="28"/>
                    <a:pt x="22" y="28"/>
                  </a:cubicBezTo>
                  <a:cubicBezTo>
                    <a:pt x="21" y="26"/>
                    <a:pt x="21" y="26"/>
                    <a:pt x="21" y="26"/>
                  </a:cubicBezTo>
                  <a:cubicBezTo>
                    <a:pt x="22" y="26"/>
                    <a:pt x="22" y="26"/>
                    <a:pt x="22" y="26"/>
                  </a:cubicBezTo>
                  <a:cubicBezTo>
                    <a:pt x="23" y="26"/>
                    <a:pt x="23" y="26"/>
                    <a:pt x="23" y="26"/>
                  </a:cubicBezTo>
                  <a:cubicBezTo>
                    <a:pt x="24" y="26"/>
                    <a:pt x="24" y="26"/>
                    <a:pt x="24" y="26"/>
                  </a:cubicBezTo>
                  <a:cubicBezTo>
                    <a:pt x="24" y="25"/>
                    <a:pt x="24" y="25"/>
                    <a:pt x="24" y="25"/>
                  </a:cubicBezTo>
                  <a:cubicBezTo>
                    <a:pt x="24" y="24"/>
                    <a:pt x="24" y="24"/>
                    <a:pt x="24" y="24"/>
                  </a:cubicBezTo>
                  <a:cubicBezTo>
                    <a:pt x="23" y="23"/>
                    <a:pt x="23" y="23"/>
                    <a:pt x="23" y="23"/>
                  </a:cubicBezTo>
                  <a:cubicBezTo>
                    <a:pt x="23" y="23"/>
                    <a:pt x="23" y="23"/>
                    <a:pt x="23" y="23"/>
                  </a:cubicBezTo>
                  <a:cubicBezTo>
                    <a:pt x="25" y="22"/>
                    <a:pt x="25" y="22"/>
                    <a:pt x="25" y="22"/>
                  </a:cubicBezTo>
                  <a:close/>
                  <a:moveTo>
                    <a:pt x="21" y="22"/>
                  </a:moveTo>
                  <a:cubicBezTo>
                    <a:pt x="21" y="23"/>
                    <a:pt x="21" y="24"/>
                    <a:pt x="20" y="24"/>
                  </a:cubicBezTo>
                  <a:cubicBezTo>
                    <a:pt x="20" y="24"/>
                    <a:pt x="19" y="25"/>
                    <a:pt x="19" y="25"/>
                  </a:cubicBezTo>
                  <a:cubicBezTo>
                    <a:pt x="18" y="25"/>
                    <a:pt x="17" y="24"/>
                    <a:pt x="17" y="24"/>
                  </a:cubicBezTo>
                  <a:cubicBezTo>
                    <a:pt x="16" y="24"/>
                    <a:pt x="16" y="23"/>
                    <a:pt x="16" y="22"/>
                  </a:cubicBezTo>
                  <a:cubicBezTo>
                    <a:pt x="16" y="22"/>
                    <a:pt x="16" y="21"/>
                    <a:pt x="17" y="20"/>
                  </a:cubicBezTo>
                  <a:cubicBezTo>
                    <a:pt x="17" y="20"/>
                    <a:pt x="18" y="20"/>
                    <a:pt x="19" y="20"/>
                  </a:cubicBezTo>
                  <a:cubicBezTo>
                    <a:pt x="19" y="20"/>
                    <a:pt x="20" y="20"/>
                    <a:pt x="20" y="20"/>
                  </a:cubicBezTo>
                  <a:cubicBezTo>
                    <a:pt x="21" y="21"/>
                    <a:pt x="21" y="22"/>
                    <a:pt x="21" y="22"/>
                  </a:cubicBezTo>
                  <a:close/>
                  <a:moveTo>
                    <a:pt x="17" y="22"/>
                  </a:moveTo>
                  <a:cubicBezTo>
                    <a:pt x="17" y="22"/>
                    <a:pt x="18" y="21"/>
                    <a:pt x="19" y="21"/>
                  </a:cubicBezTo>
                  <a:cubicBezTo>
                    <a:pt x="19" y="21"/>
                    <a:pt x="20" y="22"/>
                    <a:pt x="20" y="22"/>
                  </a:cubicBezTo>
                  <a:cubicBezTo>
                    <a:pt x="20" y="23"/>
                    <a:pt x="19" y="23"/>
                    <a:pt x="19" y="23"/>
                  </a:cubicBezTo>
                  <a:cubicBezTo>
                    <a:pt x="18" y="23"/>
                    <a:pt x="17" y="23"/>
                    <a:pt x="17" y="22"/>
                  </a:cubicBezTo>
                  <a:close/>
                  <a:moveTo>
                    <a:pt x="29" y="18"/>
                  </a:moveTo>
                  <a:cubicBezTo>
                    <a:pt x="29" y="18"/>
                    <a:pt x="29" y="18"/>
                    <a:pt x="29" y="18"/>
                  </a:cubicBezTo>
                  <a:cubicBezTo>
                    <a:pt x="29" y="17"/>
                    <a:pt x="29" y="17"/>
                    <a:pt x="29" y="17"/>
                  </a:cubicBezTo>
                  <a:cubicBezTo>
                    <a:pt x="29" y="17"/>
                    <a:pt x="29" y="17"/>
                    <a:pt x="29" y="17"/>
                  </a:cubicBezTo>
                  <a:cubicBezTo>
                    <a:pt x="30" y="16"/>
                    <a:pt x="30" y="16"/>
                    <a:pt x="30" y="16"/>
                  </a:cubicBezTo>
                  <a:cubicBezTo>
                    <a:pt x="30" y="16"/>
                    <a:pt x="30" y="16"/>
                    <a:pt x="30" y="16"/>
                  </a:cubicBezTo>
                  <a:cubicBezTo>
                    <a:pt x="29" y="16"/>
                    <a:pt x="29" y="16"/>
                    <a:pt x="29" y="16"/>
                  </a:cubicBezTo>
                  <a:cubicBezTo>
                    <a:pt x="29" y="16"/>
                    <a:pt x="29" y="16"/>
                    <a:pt x="29" y="16"/>
                  </a:cubicBezTo>
                  <a:cubicBezTo>
                    <a:pt x="29" y="16"/>
                    <a:pt x="29" y="16"/>
                    <a:pt x="29" y="16"/>
                  </a:cubicBezTo>
                  <a:cubicBezTo>
                    <a:pt x="28" y="16"/>
                    <a:pt x="28" y="16"/>
                    <a:pt x="28" y="16"/>
                  </a:cubicBezTo>
                  <a:cubicBezTo>
                    <a:pt x="27" y="15"/>
                    <a:pt x="27" y="15"/>
                    <a:pt x="27" y="15"/>
                  </a:cubicBezTo>
                  <a:cubicBezTo>
                    <a:pt x="27" y="14"/>
                    <a:pt x="27" y="14"/>
                    <a:pt x="27" y="14"/>
                  </a:cubicBezTo>
                  <a:cubicBezTo>
                    <a:pt x="27" y="14"/>
                    <a:pt x="27" y="14"/>
                    <a:pt x="27" y="14"/>
                  </a:cubicBezTo>
                  <a:cubicBezTo>
                    <a:pt x="26" y="14"/>
                    <a:pt x="26" y="14"/>
                    <a:pt x="26" y="14"/>
                  </a:cubicBezTo>
                  <a:cubicBezTo>
                    <a:pt x="26" y="14"/>
                    <a:pt x="26" y="14"/>
                    <a:pt x="26" y="14"/>
                  </a:cubicBezTo>
                  <a:cubicBezTo>
                    <a:pt x="26" y="15"/>
                    <a:pt x="26" y="15"/>
                    <a:pt x="26" y="15"/>
                  </a:cubicBezTo>
                  <a:cubicBezTo>
                    <a:pt x="25" y="16"/>
                    <a:pt x="25" y="16"/>
                    <a:pt x="25" y="16"/>
                  </a:cubicBezTo>
                  <a:cubicBezTo>
                    <a:pt x="24" y="16"/>
                    <a:pt x="24" y="16"/>
                    <a:pt x="24" y="16"/>
                  </a:cubicBezTo>
                  <a:cubicBezTo>
                    <a:pt x="24" y="16"/>
                    <a:pt x="24" y="16"/>
                    <a:pt x="24" y="16"/>
                  </a:cubicBezTo>
                  <a:cubicBezTo>
                    <a:pt x="24" y="16"/>
                    <a:pt x="24" y="16"/>
                    <a:pt x="24" y="16"/>
                  </a:cubicBezTo>
                  <a:cubicBezTo>
                    <a:pt x="23" y="16"/>
                    <a:pt x="23" y="16"/>
                    <a:pt x="23" y="16"/>
                  </a:cubicBezTo>
                  <a:cubicBezTo>
                    <a:pt x="23" y="16"/>
                    <a:pt x="23" y="16"/>
                    <a:pt x="23" y="16"/>
                  </a:cubicBezTo>
                  <a:cubicBezTo>
                    <a:pt x="23" y="17"/>
                    <a:pt x="23" y="17"/>
                    <a:pt x="23" y="17"/>
                  </a:cubicBezTo>
                  <a:cubicBezTo>
                    <a:pt x="24" y="17"/>
                    <a:pt x="24" y="17"/>
                    <a:pt x="24" y="17"/>
                  </a:cubicBezTo>
                  <a:cubicBezTo>
                    <a:pt x="24" y="18"/>
                    <a:pt x="24" y="18"/>
                    <a:pt x="24" y="18"/>
                  </a:cubicBezTo>
                  <a:cubicBezTo>
                    <a:pt x="24" y="18"/>
                    <a:pt x="24" y="18"/>
                    <a:pt x="24" y="18"/>
                  </a:cubicBezTo>
                  <a:cubicBezTo>
                    <a:pt x="23" y="19"/>
                    <a:pt x="23" y="19"/>
                    <a:pt x="23" y="19"/>
                  </a:cubicBezTo>
                  <a:cubicBezTo>
                    <a:pt x="23" y="19"/>
                    <a:pt x="23" y="19"/>
                    <a:pt x="23" y="19"/>
                  </a:cubicBezTo>
                  <a:cubicBezTo>
                    <a:pt x="23" y="19"/>
                    <a:pt x="23" y="19"/>
                    <a:pt x="23" y="19"/>
                  </a:cubicBezTo>
                  <a:cubicBezTo>
                    <a:pt x="24" y="20"/>
                    <a:pt x="24" y="20"/>
                    <a:pt x="24" y="20"/>
                  </a:cubicBezTo>
                  <a:cubicBezTo>
                    <a:pt x="24" y="20"/>
                    <a:pt x="24" y="20"/>
                    <a:pt x="24" y="20"/>
                  </a:cubicBezTo>
                  <a:cubicBezTo>
                    <a:pt x="24" y="20"/>
                    <a:pt x="24" y="20"/>
                    <a:pt x="24" y="20"/>
                  </a:cubicBezTo>
                  <a:cubicBezTo>
                    <a:pt x="25" y="20"/>
                    <a:pt x="25" y="20"/>
                    <a:pt x="25" y="20"/>
                  </a:cubicBezTo>
                  <a:cubicBezTo>
                    <a:pt x="26" y="20"/>
                    <a:pt x="26" y="20"/>
                    <a:pt x="26" y="20"/>
                  </a:cubicBezTo>
                  <a:cubicBezTo>
                    <a:pt x="26" y="21"/>
                    <a:pt x="26" y="21"/>
                    <a:pt x="26" y="21"/>
                  </a:cubicBezTo>
                  <a:cubicBezTo>
                    <a:pt x="26" y="21"/>
                    <a:pt x="26" y="21"/>
                    <a:pt x="26" y="21"/>
                  </a:cubicBezTo>
                  <a:cubicBezTo>
                    <a:pt x="27" y="21"/>
                    <a:pt x="27" y="21"/>
                    <a:pt x="27" y="21"/>
                  </a:cubicBezTo>
                  <a:cubicBezTo>
                    <a:pt x="27" y="21"/>
                    <a:pt x="27" y="21"/>
                    <a:pt x="27" y="21"/>
                  </a:cubicBezTo>
                  <a:cubicBezTo>
                    <a:pt x="27" y="20"/>
                    <a:pt x="27" y="20"/>
                    <a:pt x="27" y="20"/>
                  </a:cubicBezTo>
                  <a:cubicBezTo>
                    <a:pt x="28" y="20"/>
                    <a:pt x="28" y="20"/>
                    <a:pt x="28" y="20"/>
                  </a:cubicBezTo>
                  <a:cubicBezTo>
                    <a:pt x="29" y="20"/>
                    <a:pt x="29" y="20"/>
                    <a:pt x="29" y="20"/>
                  </a:cubicBezTo>
                  <a:cubicBezTo>
                    <a:pt x="29" y="20"/>
                    <a:pt x="29" y="20"/>
                    <a:pt x="29" y="20"/>
                  </a:cubicBezTo>
                  <a:cubicBezTo>
                    <a:pt x="29" y="20"/>
                    <a:pt x="29" y="20"/>
                    <a:pt x="29" y="20"/>
                  </a:cubicBezTo>
                  <a:cubicBezTo>
                    <a:pt x="30" y="19"/>
                    <a:pt x="30" y="19"/>
                    <a:pt x="30" y="19"/>
                  </a:cubicBezTo>
                  <a:cubicBezTo>
                    <a:pt x="30" y="19"/>
                    <a:pt x="30" y="19"/>
                    <a:pt x="30" y="19"/>
                  </a:cubicBezTo>
                  <a:cubicBezTo>
                    <a:pt x="29" y="19"/>
                    <a:pt x="29" y="19"/>
                    <a:pt x="29" y="19"/>
                  </a:cubicBezTo>
                  <a:cubicBezTo>
                    <a:pt x="29" y="18"/>
                    <a:pt x="29" y="18"/>
                    <a:pt x="29" y="18"/>
                  </a:cubicBezTo>
                  <a:close/>
                  <a:moveTo>
                    <a:pt x="27" y="18"/>
                  </a:moveTo>
                  <a:cubicBezTo>
                    <a:pt x="27" y="18"/>
                    <a:pt x="27" y="19"/>
                    <a:pt x="26" y="19"/>
                  </a:cubicBezTo>
                  <a:cubicBezTo>
                    <a:pt x="26" y="19"/>
                    <a:pt x="25" y="18"/>
                    <a:pt x="25" y="18"/>
                  </a:cubicBezTo>
                  <a:cubicBezTo>
                    <a:pt x="25" y="17"/>
                    <a:pt x="26" y="17"/>
                    <a:pt x="26" y="17"/>
                  </a:cubicBezTo>
                  <a:cubicBezTo>
                    <a:pt x="27" y="17"/>
                    <a:pt x="27" y="17"/>
                    <a:pt x="27"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60"/>
            <p:cNvSpPr>
              <a:spLocks noEditPoints="1"/>
            </p:cNvSpPr>
            <p:nvPr/>
          </p:nvSpPr>
          <p:spPr bwMode="auto">
            <a:xfrm>
              <a:off x="11029950" y="4681538"/>
              <a:ext cx="403225" cy="32861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61"/>
            <p:cNvSpPr>
              <a:spLocks/>
            </p:cNvSpPr>
            <p:nvPr/>
          </p:nvSpPr>
          <p:spPr bwMode="auto">
            <a:xfrm>
              <a:off x="11072813" y="4600575"/>
              <a:ext cx="319088" cy="80963"/>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62"/>
            <p:cNvSpPr>
              <a:spLocks/>
            </p:cNvSpPr>
            <p:nvPr/>
          </p:nvSpPr>
          <p:spPr bwMode="auto">
            <a:xfrm>
              <a:off x="11029950" y="4814888"/>
              <a:ext cx="403225" cy="185738"/>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Oval 63"/>
            <p:cNvSpPr>
              <a:spLocks noChangeArrowheads="1"/>
            </p:cNvSpPr>
            <p:nvPr/>
          </p:nvSpPr>
          <p:spPr bwMode="auto">
            <a:xfrm>
              <a:off x="10953750" y="4529138"/>
              <a:ext cx="404813" cy="404813"/>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64"/>
            <p:cNvSpPr>
              <a:spLocks noEditPoints="1"/>
            </p:cNvSpPr>
            <p:nvPr/>
          </p:nvSpPr>
          <p:spPr bwMode="auto">
            <a:xfrm>
              <a:off x="11053763" y="4643438"/>
              <a:ext cx="204788" cy="171450"/>
            </a:xfrm>
            <a:custGeom>
              <a:avLst/>
              <a:gdLst>
                <a:gd name="T0" fmla="*/ 41 w 43"/>
                <a:gd name="T1" fmla="*/ 34 h 36"/>
                <a:gd name="T2" fmla="*/ 0 w 43"/>
                <a:gd name="T3" fmla="*/ 6 h 36"/>
                <a:gd name="T4" fmla="*/ 0 w 43"/>
                <a:gd name="T5" fmla="*/ 36 h 36"/>
                <a:gd name="T6" fmla="*/ 43 w 43"/>
                <a:gd name="T7" fmla="*/ 0 h 36"/>
                <a:gd name="T8" fmla="*/ 0 w 43"/>
                <a:gd name="T9" fmla="*/ 0 h 36"/>
                <a:gd name="T10" fmla="*/ 25 w 43"/>
                <a:gd name="T11" fmla="*/ 20 h 36"/>
                <a:gd name="T12" fmla="*/ 24 w 43"/>
                <a:gd name="T13" fmla="*/ 18 h 36"/>
                <a:gd name="T14" fmla="*/ 22 w 43"/>
                <a:gd name="T15" fmla="*/ 17 h 36"/>
                <a:gd name="T16" fmla="*/ 20 w 43"/>
                <a:gd name="T17" fmla="*/ 16 h 36"/>
                <a:gd name="T18" fmla="*/ 18 w 43"/>
                <a:gd name="T19" fmla="*/ 16 h 36"/>
                <a:gd name="T20" fmla="*/ 16 w 43"/>
                <a:gd name="T21" fmla="*/ 17 h 36"/>
                <a:gd name="T22" fmla="*/ 15 w 43"/>
                <a:gd name="T23" fmla="*/ 18 h 36"/>
                <a:gd name="T24" fmla="*/ 13 w 43"/>
                <a:gd name="T25" fmla="*/ 20 h 36"/>
                <a:gd name="T26" fmla="*/ 13 w 43"/>
                <a:gd name="T27" fmla="*/ 22 h 36"/>
                <a:gd name="T28" fmla="*/ 14 w 43"/>
                <a:gd name="T29" fmla="*/ 25 h 36"/>
                <a:gd name="T30" fmla="*/ 14 w 43"/>
                <a:gd name="T31" fmla="*/ 26 h 36"/>
                <a:gd name="T32" fmla="*/ 16 w 43"/>
                <a:gd name="T33" fmla="*/ 28 h 36"/>
                <a:gd name="T34" fmla="*/ 18 w 43"/>
                <a:gd name="T35" fmla="*/ 29 h 36"/>
                <a:gd name="T36" fmla="*/ 19 w 43"/>
                <a:gd name="T37" fmla="*/ 27 h 36"/>
                <a:gd name="T38" fmla="*/ 22 w 43"/>
                <a:gd name="T39" fmla="*/ 28 h 36"/>
                <a:gd name="T40" fmla="*/ 22 w 43"/>
                <a:gd name="T41" fmla="*/ 26 h 36"/>
                <a:gd name="T42" fmla="*/ 25 w 43"/>
                <a:gd name="T43" fmla="*/ 25 h 36"/>
                <a:gd name="T44" fmla="*/ 24 w 43"/>
                <a:gd name="T45" fmla="*/ 23 h 36"/>
                <a:gd name="T46" fmla="*/ 22 w 43"/>
                <a:gd name="T47" fmla="*/ 22 h 36"/>
                <a:gd name="T48" fmla="*/ 17 w 43"/>
                <a:gd name="T49" fmla="*/ 24 h 36"/>
                <a:gd name="T50" fmla="*/ 19 w 43"/>
                <a:gd name="T51" fmla="*/ 20 h 36"/>
                <a:gd name="T52" fmla="*/ 18 w 43"/>
                <a:gd name="T53" fmla="*/ 22 h 36"/>
                <a:gd name="T54" fmla="*/ 19 w 43"/>
                <a:gd name="T55" fmla="*/ 24 h 36"/>
                <a:gd name="T56" fmla="*/ 30 w 43"/>
                <a:gd name="T57" fmla="*/ 18 h 36"/>
                <a:gd name="T58" fmla="*/ 30 w 43"/>
                <a:gd name="T59" fmla="*/ 17 h 36"/>
                <a:gd name="T60" fmla="*/ 30 w 43"/>
                <a:gd name="T61" fmla="*/ 16 h 36"/>
                <a:gd name="T62" fmla="*/ 28 w 43"/>
                <a:gd name="T63" fmla="*/ 16 h 36"/>
                <a:gd name="T64" fmla="*/ 27 w 43"/>
                <a:gd name="T65" fmla="*/ 14 h 36"/>
                <a:gd name="T66" fmla="*/ 25 w 43"/>
                <a:gd name="T67" fmla="*/ 16 h 36"/>
                <a:gd name="T68" fmla="*/ 24 w 43"/>
                <a:gd name="T69" fmla="*/ 16 h 36"/>
                <a:gd name="T70" fmla="*/ 24 w 43"/>
                <a:gd name="T71" fmla="*/ 17 h 36"/>
                <a:gd name="T72" fmla="*/ 25 w 43"/>
                <a:gd name="T73" fmla="*/ 18 h 36"/>
                <a:gd name="T74" fmla="*/ 24 w 43"/>
                <a:gd name="T75" fmla="*/ 19 h 36"/>
                <a:gd name="T76" fmla="*/ 25 w 43"/>
                <a:gd name="T77" fmla="*/ 20 h 36"/>
                <a:gd name="T78" fmla="*/ 26 w 43"/>
                <a:gd name="T79" fmla="*/ 21 h 36"/>
                <a:gd name="T80" fmla="*/ 28 w 43"/>
                <a:gd name="T81" fmla="*/ 21 h 36"/>
                <a:gd name="T82" fmla="*/ 30 w 43"/>
                <a:gd name="T83" fmla="*/ 20 h 36"/>
                <a:gd name="T84" fmla="*/ 30 w 43"/>
                <a:gd name="T85" fmla="*/ 19 h 36"/>
                <a:gd name="T86" fmla="*/ 29 w 43"/>
                <a:gd name="T87" fmla="*/ 18 h 36"/>
                <a:gd name="T88" fmla="*/ 26 w 43"/>
                <a:gd name="T8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36">
                  <a:moveTo>
                    <a:pt x="2" y="9"/>
                  </a:moveTo>
                  <a:cubicBezTo>
                    <a:pt x="2" y="34"/>
                    <a:pt x="2" y="34"/>
                    <a:pt x="2" y="34"/>
                  </a:cubicBezTo>
                  <a:cubicBezTo>
                    <a:pt x="41" y="34"/>
                    <a:pt x="41" y="34"/>
                    <a:pt x="41" y="34"/>
                  </a:cubicBezTo>
                  <a:cubicBezTo>
                    <a:pt x="41" y="9"/>
                    <a:pt x="41" y="9"/>
                    <a:pt x="41" y="9"/>
                  </a:cubicBezTo>
                  <a:cubicBezTo>
                    <a:pt x="2" y="9"/>
                    <a:pt x="2" y="9"/>
                    <a:pt x="2" y="9"/>
                  </a:cubicBezTo>
                  <a:close/>
                  <a:moveTo>
                    <a:pt x="0" y="6"/>
                  </a:moveTo>
                  <a:cubicBezTo>
                    <a:pt x="43" y="6"/>
                    <a:pt x="43" y="6"/>
                    <a:pt x="43" y="6"/>
                  </a:cubicBezTo>
                  <a:cubicBezTo>
                    <a:pt x="43" y="36"/>
                    <a:pt x="43" y="36"/>
                    <a:pt x="43" y="36"/>
                  </a:cubicBezTo>
                  <a:cubicBezTo>
                    <a:pt x="0" y="36"/>
                    <a:pt x="0" y="36"/>
                    <a:pt x="0" y="36"/>
                  </a:cubicBezTo>
                  <a:cubicBezTo>
                    <a:pt x="0" y="6"/>
                    <a:pt x="0" y="6"/>
                    <a:pt x="0" y="6"/>
                  </a:cubicBezTo>
                  <a:close/>
                  <a:moveTo>
                    <a:pt x="0" y="0"/>
                  </a:moveTo>
                  <a:cubicBezTo>
                    <a:pt x="43" y="0"/>
                    <a:pt x="43" y="0"/>
                    <a:pt x="43" y="0"/>
                  </a:cubicBezTo>
                  <a:cubicBezTo>
                    <a:pt x="43" y="4"/>
                    <a:pt x="43" y="4"/>
                    <a:pt x="43" y="4"/>
                  </a:cubicBezTo>
                  <a:cubicBezTo>
                    <a:pt x="0" y="4"/>
                    <a:pt x="0" y="4"/>
                    <a:pt x="0" y="4"/>
                  </a:cubicBezTo>
                  <a:cubicBezTo>
                    <a:pt x="0" y="0"/>
                    <a:pt x="0" y="0"/>
                    <a:pt x="0" y="0"/>
                  </a:cubicBezTo>
                  <a:close/>
                  <a:moveTo>
                    <a:pt x="26" y="22"/>
                  </a:moveTo>
                  <a:cubicBezTo>
                    <a:pt x="25" y="21"/>
                    <a:pt x="25" y="21"/>
                    <a:pt x="25" y="21"/>
                  </a:cubicBezTo>
                  <a:cubicBezTo>
                    <a:pt x="25" y="20"/>
                    <a:pt x="25" y="20"/>
                    <a:pt x="25" y="20"/>
                  </a:cubicBezTo>
                  <a:cubicBezTo>
                    <a:pt x="23" y="20"/>
                    <a:pt x="23" y="20"/>
                    <a:pt x="23" y="20"/>
                  </a:cubicBezTo>
                  <a:cubicBezTo>
                    <a:pt x="23" y="20"/>
                    <a:pt x="23" y="20"/>
                    <a:pt x="23" y="20"/>
                  </a:cubicBezTo>
                  <a:cubicBezTo>
                    <a:pt x="24" y="18"/>
                    <a:pt x="24" y="18"/>
                    <a:pt x="24" y="18"/>
                  </a:cubicBezTo>
                  <a:cubicBezTo>
                    <a:pt x="24" y="18"/>
                    <a:pt x="24" y="18"/>
                    <a:pt x="24" y="18"/>
                  </a:cubicBezTo>
                  <a:cubicBezTo>
                    <a:pt x="23" y="17"/>
                    <a:pt x="23" y="17"/>
                    <a:pt x="23" y="17"/>
                  </a:cubicBezTo>
                  <a:cubicBezTo>
                    <a:pt x="22" y="17"/>
                    <a:pt x="22" y="17"/>
                    <a:pt x="22" y="17"/>
                  </a:cubicBezTo>
                  <a:cubicBezTo>
                    <a:pt x="21" y="18"/>
                    <a:pt x="21" y="18"/>
                    <a:pt x="21" y="18"/>
                  </a:cubicBezTo>
                  <a:cubicBezTo>
                    <a:pt x="21" y="18"/>
                    <a:pt x="21" y="18"/>
                    <a:pt x="21" y="18"/>
                  </a:cubicBezTo>
                  <a:cubicBezTo>
                    <a:pt x="20" y="16"/>
                    <a:pt x="20" y="16"/>
                    <a:pt x="20" y="16"/>
                  </a:cubicBezTo>
                  <a:cubicBezTo>
                    <a:pt x="20" y="16"/>
                    <a:pt x="20" y="16"/>
                    <a:pt x="20" y="16"/>
                  </a:cubicBezTo>
                  <a:cubicBezTo>
                    <a:pt x="19" y="16"/>
                    <a:pt x="19" y="16"/>
                    <a:pt x="19" y="16"/>
                  </a:cubicBezTo>
                  <a:cubicBezTo>
                    <a:pt x="18" y="16"/>
                    <a:pt x="18" y="16"/>
                    <a:pt x="18" y="16"/>
                  </a:cubicBezTo>
                  <a:cubicBezTo>
                    <a:pt x="18" y="18"/>
                    <a:pt x="18" y="18"/>
                    <a:pt x="18" y="18"/>
                  </a:cubicBezTo>
                  <a:cubicBezTo>
                    <a:pt x="17" y="18"/>
                    <a:pt x="17" y="18"/>
                    <a:pt x="17" y="18"/>
                  </a:cubicBezTo>
                  <a:cubicBezTo>
                    <a:pt x="16" y="17"/>
                    <a:pt x="16" y="17"/>
                    <a:pt x="16" y="17"/>
                  </a:cubicBezTo>
                  <a:cubicBezTo>
                    <a:pt x="16" y="17"/>
                    <a:pt x="16" y="17"/>
                    <a:pt x="16" y="17"/>
                  </a:cubicBezTo>
                  <a:cubicBezTo>
                    <a:pt x="15" y="18"/>
                    <a:pt x="15" y="18"/>
                    <a:pt x="15" y="18"/>
                  </a:cubicBezTo>
                  <a:cubicBezTo>
                    <a:pt x="15" y="18"/>
                    <a:pt x="15" y="18"/>
                    <a:pt x="15" y="18"/>
                  </a:cubicBezTo>
                  <a:cubicBezTo>
                    <a:pt x="15" y="20"/>
                    <a:pt x="15" y="20"/>
                    <a:pt x="15" y="20"/>
                  </a:cubicBezTo>
                  <a:cubicBezTo>
                    <a:pt x="15" y="20"/>
                    <a:pt x="15" y="20"/>
                    <a:pt x="15" y="20"/>
                  </a:cubicBezTo>
                  <a:cubicBezTo>
                    <a:pt x="13" y="20"/>
                    <a:pt x="13" y="20"/>
                    <a:pt x="13" y="20"/>
                  </a:cubicBezTo>
                  <a:cubicBezTo>
                    <a:pt x="13" y="21"/>
                    <a:pt x="13" y="21"/>
                    <a:pt x="13" y="21"/>
                  </a:cubicBezTo>
                  <a:cubicBezTo>
                    <a:pt x="13" y="22"/>
                    <a:pt x="13" y="22"/>
                    <a:pt x="13" y="22"/>
                  </a:cubicBezTo>
                  <a:cubicBezTo>
                    <a:pt x="13" y="22"/>
                    <a:pt x="13" y="22"/>
                    <a:pt x="13" y="22"/>
                  </a:cubicBezTo>
                  <a:cubicBezTo>
                    <a:pt x="15" y="23"/>
                    <a:pt x="15" y="23"/>
                    <a:pt x="15" y="23"/>
                  </a:cubicBezTo>
                  <a:cubicBezTo>
                    <a:pt x="15" y="23"/>
                    <a:pt x="15" y="23"/>
                    <a:pt x="15" y="23"/>
                  </a:cubicBezTo>
                  <a:cubicBezTo>
                    <a:pt x="14" y="25"/>
                    <a:pt x="14" y="25"/>
                    <a:pt x="14" y="25"/>
                  </a:cubicBezTo>
                  <a:cubicBezTo>
                    <a:pt x="13" y="25"/>
                    <a:pt x="13" y="25"/>
                    <a:pt x="13" y="25"/>
                  </a:cubicBezTo>
                  <a:cubicBezTo>
                    <a:pt x="14" y="26"/>
                    <a:pt x="14" y="26"/>
                    <a:pt x="14" y="26"/>
                  </a:cubicBezTo>
                  <a:cubicBezTo>
                    <a:pt x="14" y="26"/>
                    <a:pt x="14" y="26"/>
                    <a:pt x="14" y="26"/>
                  </a:cubicBezTo>
                  <a:cubicBezTo>
                    <a:pt x="16" y="26"/>
                    <a:pt x="16" y="26"/>
                    <a:pt x="16" y="26"/>
                  </a:cubicBezTo>
                  <a:cubicBezTo>
                    <a:pt x="17" y="26"/>
                    <a:pt x="17" y="26"/>
                    <a:pt x="17" y="26"/>
                  </a:cubicBezTo>
                  <a:cubicBezTo>
                    <a:pt x="16" y="28"/>
                    <a:pt x="16" y="28"/>
                    <a:pt x="16" y="28"/>
                  </a:cubicBezTo>
                  <a:cubicBezTo>
                    <a:pt x="17" y="28"/>
                    <a:pt x="17" y="28"/>
                    <a:pt x="17" y="28"/>
                  </a:cubicBezTo>
                  <a:cubicBezTo>
                    <a:pt x="18" y="29"/>
                    <a:pt x="18" y="29"/>
                    <a:pt x="18" y="29"/>
                  </a:cubicBezTo>
                  <a:cubicBezTo>
                    <a:pt x="18" y="29"/>
                    <a:pt x="18" y="29"/>
                    <a:pt x="18" y="29"/>
                  </a:cubicBezTo>
                  <a:cubicBezTo>
                    <a:pt x="19" y="27"/>
                    <a:pt x="19" y="27"/>
                    <a:pt x="19" y="27"/>
                  </a:cubicBezTo>
                  <a:cubicBezTo>
                    <a:pt x="19" y="27"/>
                    <a:pt x="19" y="27"/>
                    <a:pt x="19" y="27"/>
                  </a:cubicBezTo>
                  <a:cubicBezTo>
                    <a:pt x="19" y="27"/>
                    <a:pt x="19" y="27"/>
                    <a:pt x="19" y="27"/>
                  </a:cubicBezTo>
                  <a:cubicBezTo>
                    <a:pt x="20" y="29"/>
                    <a:pt x="20" y="29"/>
                    <a:pt x="20" y="29"/>
                  </a:cubicBezTo>
                  <a:cubicBezTo>
                    <a:pt x="21" y="29"/>
                    <a:pt x="21" y="29"/>
                    <a:pt x="21" y="29"/>
                  </a:cubicBezTo>
                  <a:cubicBezTo>
                    <a:pt x="22" y="28"/>
                    <a:pt x="22" y="28"/>
                    <a:pt x="22" y="28"/>
                  </a:cubicBezTo>
                  <a:cubicBezTo>
                    <a:pt x="22" y="28"/>
                    <a:pt x="22" y="28"/>
                    <a:pt x="22" y="28"/>
                  </a:cubicBezTo>
                  <a:cubicBezTo>
                    <a:pt x="22" y="26"/>
                    <a:pt x="22" y="26"/>
                    <a:pt x="22" y="26"/>
                  </a:cubicBezTo>
                  <a:cubicBezTo>
                    <a:pt x="22" y="26"/>
                    <a:pt x="22" y="26"/>
                    <a:pt x="22" y="26"/>
                  </a:cubicBezTo>
                  <a:cubicBezTo>
                    <a:pt x="24" y="26"/>
                    <a:pt x="24" y="26"/>
                    <a:pt x="24" y="26"/>
                  </a:cubicBezTo>
                  <a:cubicBezTo>
                    <a:pt x="24" y="26"/>
                    <a:pt x="24" y="26"/>
                    <a:pt x="24" y="26"/>
                  </a:cubicBezTo>
                  <a:cubicBezTo>
                    <a:pt x="25" y="25"/>
                    <a:pt x="25" y="25"/>
                    <a:pt x="25" y="25"/>
                  </a:cubicBezTo>
                  <a:cubicBezTo>
                    <a:pt x="25" y="25"/>
                    <a:pt x="25" y="25"/>
                    <a:pt x="25" y="25"/>
                  </a:cubicBezTo>
                  <a:cubicBezTo>
                    <a:pt x="24" y="23"/>
                    <a:pt x="24" y="23"/>
                    <a:pt x="24" y="23"/>
                  </a:cubicBezTo>
                  <a:cubicBezTo>
                    <a:pt x="24" y="23"/>
                    <a:pt x="24" y="23"/>
                    <a:pt x="24" y="23"/>
                  </a:cubicBezTo>
                  <a:cubicBezTo>
                    <a:pt x="25" y="22"/>
                    <a:pt x="25" y="22"/>
                    <a:pt x="25" y="22"/>
                  </a:cubicBezTo>
                  <a:lnTo>
                    <a:pt x="26" y="22"/>
                  </a:lnTo>
                  <a:close/>
                  <a:moveTo>
                    <a:pt x="22" y="22"/>
                  </a:moveTo>
                  <a:cubicBezTo>
                    <a:pt x="22" y="23"/>
                    <a:pt x="21" y="24"/>
                    <a:pt x="21" y="24"/>
                  </a:cubicBezTo>
                  <a:cubicBezTo>
                    <a:pt x="21" y="25"/>
                    <a:pt x="20" y="25"/>
                    <a:pt x="19" y="25"/>
                  </a:cubicBezTo>
                  <a:cubicBezTo>
                    <a:pt x="19" y="25"/>
                    <a:pt x="18" y="25"/>
                    <a:pt x="17" y="24"/>
                  </a:cubicBezTo>
                  <a:cubicBezTo>
                    <a:pt x="17" y="24"/>
                    <a:pt x="17" y="23"/>
                    <a:pt x="17" y="22"/>
                  </a:cubicBezTo>
                  <a:cubicBezTo>
                    <a:pt x="17" y="22"/>
                    <a:pt x="17" y="21"/>
                    <a:pt x="17" y="21"/>
                  </a:cubicBezTo>
                  <a:cubicBezTo>
                    <a:pt x="18" y="20"/>
                    <a:pt x="19" y="20"/>
                    <a:pt x="19" y="20"/>
                  </a:cubicBezTo>
                  <a:cubicBezTo>
                    <a:pt x="20" y="20"/>
                    <a:pt x="21" y="20"/>
                    <a:pt x="21" y="21"/>
                  </a:cubicBezTo>
                  <a:cubicBezTo>
                    <a:pt x="21" y="21"/>
                    <a:pt x="22" y="22"/>
                    <a:pt x="22" y="22"/>
                  </a:cubicBezTo>
                  <a:close/>
                  <a:moveTo>
                    <a:pt x="18" y="22"/>
                  </a:moveTo>
                  <a:cubicBezTo>
                    <a:pt x="18" y="22"/>
                    <a:pt x="19" y="21"/>
                    <a:pt x="19" y="21"/>
                  </a:cubicBezTo>
                  <a:cubicBezTo>
                    <a:pt x="20" y="21"/>
                    <a:pt x="20" y="22"/>
                    <a:pt x="20" y="22"/>
                  </a:cubicBezTo>
                  <a:cubicBezTo>
                    <a:pt x="20" y="23"/>
                    <a:pt x="20" y="24"/>
                    <a:pt x="19" y="24"/>
                  </a:cubicBezTo>
                  <a:cubicBezTo>
                    <a:pt x="19" y="24"/>
                    <a:pt x="18" y="23"/>
                    <a:pt x="18" y="22"/>
                  </a:cubicBezTo>
                  <a:close/>
                  <a:moveTo>
                    <a:pt x="29" y="18"/>
                  </a:moveTo>
                  <a:cubicBezTo>
                    <a:pt x="30" y="18"/>
                    <a:pt x="30" y="18"/>
                    <a:pt x="30" y="18"/>
                  </a:cubicBezTo>
                  <a:cubicBezTo>
                    <a:pt x="29" y="17"/>
                    <a:pt x="29" y="17"/>
                    <a:pt x="29" y="17"/>
                  </a:cubicBezTo>
                  <a:cubicBezTo>
                    <a:pt x="30" y="17"/>
                    <a:pt x="30" y="17"/>
                    <a:pt x="30" y="17"/>
                  </a:cubicBezTo>
                  <a:cubicBezTo>
                    <a:pt x="30" y="17"/>
                    <a:pt x="30" y="17"/>
                    <a:pt x="30" y="17"/>
                  </a:cubicBezTo>
                  <a:cubicBezTo>
                    <a:pt x="30" y="16"/>
                    <a:pt x="30" y="16"/>
                    <a:pt x="30" y="16"/>
                  </a:cubicBezTo>
                  <a:cubicBezTo>
                    <a:pt x="30" y="16"/>
                    <a:pt x="30" y="16"/>
                    <a:pt x="30" y="16"/>
                  </a:cubicBezTo>
                  <a:cubicBezTo>
                    <a:pt x="30" y="16"/>
                    <a:pt x="30" y="16"/>
                    <a:pt x="30" y="16"/>
                  </a:cubicBezTo>
                  <a:cubicBezTo>
                    <a:pt x="30" y="16"/>
                    <a:pt x="30" y="16"/>
                    <a:pt x="30" y="16"/>
                  </a:cubicBezTo>
                  <a:cubicBezTo>
                    <a:pt x="29" y="16"/>
                    <a:pt x="29" y="16"/>
                    <a:pt x="29" y="16"/>
                  </a:cubicBezTo>
                  <a:cubicBezTo>
                    <a:pt x="28" y="16"/>
                    <a:pt x="28" y="16"/>
                    <a:pt x="28" y="16"/>
                  </a:cubicBezTo>
                  <a:cubicBezTo>
                    <a:pt x="28" y="15"/>
                    <a:pt x="28" y="15"/>
                    <a:pt x="28" y="15"/>
                  </a:cubicBezTo>
                  <a:cubicBezTo>
                    <a:pt x="27" y="14"/>
                    <a:pt x="27" y="14"/>
                    <a:pt x="27" y="14"/>
                  </a:cubicBezTo>
                  <a:cubicBezTo>
                    <a:pt x="27" y="14"/>
                    <a:pt x="27" y="14"/>
                    <a:pt x="27" y="14"/>
                  </a:cubicBezTo>
                  <a:cubicBezTo>
                    <a:pt x="26" y="15"/>
                    <a:pt x="26" y="15"/>
                    <a:pt x="26" y="15"/>
                  </a:cubicBezTo>
                  <a:cubicBezTo>
                    <a:pt x="26" y="16"/>
                    <a:pt x="26" y="16"/>
                    <a:pt x="26" y="16"/>
                  </a:cubicBezTo>
                  <a:cubicBezTo>
                    <a:pt x="25" y="16"/>
                    <a:pt x="25" y="16"/>
                    <a:pt x="25" y="16"/>
                  </a:cubicBezTo>
                  <a:cubicBezTo>
                    <a:pt x="25" y="16"/>
                    <a:pt x="25" y="16"/>
                    <a:pt x="25" y="16"/>
                  </a:cubicBezTo>
                  <a:cubicBezTo>
                    <a:pt x="24" y="16"/>
                    <a:pt x="24" y="16"/>
                    <a:pt x="24" y="16"/>
                  </a:cubicBezTo>
                  <a:cubicBezTo>
                    <a:pt x="24" y="16"/>
                    <a:pt x="24" y="16"/>
                    <a:pt x="24" y="16"/>
                  </a:cubicBezTo>
                  <a:cubicBezTo>
                    <a:pt x="24" y="16"/>
                    <a:pt x="24" y="16"/>
                    <a:pt x="24" y="16"/>
                  </a:cubicBezTo>
                  <a:cubicBezTo>
                    <a:pt x="24" y="17"/>
                    <a:pt x="24" y="17"/>
                    <a:pt x="24" y="17"/>
                  </a:cubicBezTo>
                  <a:cubicBezTo>
                    <a:pt x="24" y="17"/>
                    <a:pt x="24" y="17"/>
                    <a:pt x="24" y="17"/>
                  </a:cubicBezTo>
                  <a:cubicBezTo>
                    <a:pt x="25" y="17"/>
                    <a:pt x="25" y="17"/>
                    <a:pt x="25" y="17"/>
                  </a:cubicBezTo>
                  <a:cubicBezTo>
                    <a:pt x="25" y="18"/>
                    <a:pt x="25" y="18"/>
                    <a:pt x="25" y="18"/>
                  </a:cubicBezTo>
                  <a:cubicBezTo>
                    <a:pt x="25" y="18"/>
                    <a:pt x="25" y="18"/>
                    <a:pt x="25" y="18"/>
                  </a:cubicBezTo>
                  <a:cubicBezTo>
                    <a:pt x="24" y="19"/>
                    <a:pt x="24" y="19"/>
                    <a:pt x="24" y="19"/>
                  </a:cubicBezTo>
                  <a:cubicBezTo>
                    <a:pt x="24" y="19"/>
                    <a:pt x="24" y="19"/>
                    <a:pt x="24" y="19"/>
                  </a:cubicBezTo>
                  <a:cubicBezTo>
                    <a:pt x="24" y="19"/>
                    <a:pt x="24" y="19"/>
                    <a:pt x="24" y="19"/>
                  </a:cubicBezTo>
                  <a:cubicBezTo>
                    <a:pt x="24" y="20"/>
                    <a:pt x="24" y="20"/>
                    <a:pt x="24" y="20"/>
                  </a:cubicBezTo>
                  <a:cubicBezTo>
                    <a:pt x="24" y="20"/>
                    <a:pt x="24" y="20"/>
                    <a:pt x="24" y="20"/>
                  </a:cubicBezTo>
                  <a:cubicBezTo>
                    <a:pt x="25" y="20"/>
                    <a:pt x="25" y="20"/>
                    <a:pt x="25" y="20"/>
                  </a:cubicBezTo>
                  <a:cubicBezTo>
                    <a:pt x="25" y="20"/>
                    <a:pt x="25" y="20"/>
                    <a:pt x="25" y="20"/>
                  </a:cubicBezTo>
                  <a:cubicBezTo>
                    <a:pt x="26" y="20"/>
                    <a:pt x="26" y="20"/>
                    <a:pt x="26" y="20"/>
                  </a:cubicBezTo>
                  <a:cubicBezTo>
                    <a:pt x="26" y="21"/>
                    <a:pt x="26" y="21"/>
                    <a:pt x="26" y="21"/>
                  </a:cubicBezTo>
                  <a:cubicBezTo>
                    <a:pt x="27" y="21"/>
                    <a:pt x="27" y="21"/>
                    <a:pt x="27" y="21"/>
                  </a:cubicBezTo>
                  <a:cubicBezTo>
                    <a:pt x="27" y="21"/>
                    <a:pt x="27" y="21"/>
                    <a:pt x="27" y="21"/>
                  </a:cubicBezTo>
                  <a:cubicBezTo>
                    <a:pt x="28" y="21"/>
                    <a:pt x="28" y="21"/>
                    <a:pt x="28" y="21"/>
                  </a:cubicBezTo>
                  <a:cubicBezTo>
                    <a:pt x="28" y="20"/>
                    <a:pt x="28" y="20"/>
                    <a:pt x="28" y="20"/>
                  </a:cubicBezTo>
                  <a:cubicBezTo>
                    <a:pt x="29" y="20"/>
                    <a:pt x="29" y="20"/>
                    <a:pt x="29" y="20"/>
                  </a:cubicBezTo>
                  <a:cubicBezTo>
                    <a:pt x="30" y="20"/>
                    <a:pt x="30" y="20"/>
                    <a:pt x="30" y="20"/>
                  </a:cubicBezTo>
                  <a:cubicBezTo>
                    <a:pt x="30" y="20"/>
                    <a:pt x="30" y="20"/>
                    <a:pt x="30" y="20"/>
                  </a:cubicBezTo>
                  <a:cubicBezTo>
                    <a:pt x="30" y="20"/>
                    <a:pt x="30" y="20"/>
                    <a:pt x="30" y="20"/>
                  </a:cubicBezTo>
                  <a:cubicBezTo>
                    <a:pt x="30" y="19"/>
                    <a:pt x="30" y="19"/>
                    <a:pt x="30" y="19"/>
                  </a:cubicBezTo>
                  <a:cubicBezTo>
                    <a:pt x="30" y="19"/>
                    <a:pt x="30" y="19"/>
                    <a:pt x="30" y="19"/>
                  </a:cubicBezTo>
                  <a:cubicBezTo>
                    <a:pt x="30" y="19"/>
                    <a:pt x="30" y="19"/>
                    <a:pt x="30" y="19"/>
                  </a:cubicBezTo>
                  <a:cubicBezTo>
                    <a:pt x="29" y="18"/>
                    <a:pt x="29" y="18"/>
                    <a:pt x="29" y="18"/>
                  </a:cubicBezTo>
                  <a:close/>
                  <a:moveTo>
                    <a:pt x="28" y="18"/>
                  </a:moveTo>
                  <a:cubicBezTo>
                    <a:pt x="28" y="18"/>
                    <a:pt x="28" y="19"/>
                    <a:pt x="27" y="19"/>
                  </a:cubicBezTo>
                  <a:cubicBezTo>
                    <a:pt x="27" y="19"/>
                    <a:pt x="26" y="18"/>
                    <a:pt x="26" y="18"/>
                  </a:cubicBezTo>
                  <a:cubicBezTo>
                    <a:pt x="26" y="17"/>
                    <a:pt x="27" y="17"/>
                    <a:pt x="27" y="17"/>
                  </a:cubicBezTo>
                  <a:cubicBezTo>
                    <a:pt x="28" y="17"/>
                    <a:pt x="28" y="17"/>
                    <a:pt x="28"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65"/>
            <p:cNvSpPr>
              <a:spLocks/>
            </p:cNvSpPr>
            <p:nvPr/>
          </p:nvSpPr>
          <p:spPr bwMode="auto">
            <a:xfrm>
              <a:off x="10839450" y="6213475"/>
              <a:ext cx="466725" cy="136525"/>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9" name="Freeform 66"/>
            <p:cNvSpPr>
              <a:spLocks/>
            </p:cNvSpPr>
            <p:nvPr/>
          </p:nvSpPr>
          <p:spPr bwMode="auto">
            <a:xfrm>
              <a:off x="11010900" y="6208713"/>
              <a:ext cx="123825" cy="4763"/>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67"/>
            <p:cNvSpPr>
              <a:spLocks/>
            </p:cNvSpPr>
            <p:nvPr/>
          </p:nvSpPr>
          <p:spPr bwMode="auto">
            <a:xfrm>
              <a:off x="10820400" y="6535738"/>
              <a:ext cx="504825" cy="176213"/>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1" name="Freeform 68"/>
            <p:cNvSpPr>
              <a:spLocks/>
            </p:cNvSpPr>
            <p:nvPr/>
          </p:nvSpPr>
          <p:spPr bwMode="auto">
            <a:xfrm>
              <a:off x="10972800" y="6650038"/>
              <a:ext cx="185738" cy="76200"/>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2" name="Freeform 69"/>
            <p:cNvSpPr>
              <a:spLocks/>
            </p:cNvSpPr>
            <p:nvPr/>
          </p:nvSpPr>
          <p:spPr bwMode="auto">
            <a:xfrm>
              <a:off x="10810875" y="6350000"/>
              <a:ext cx="523875" cy="185738"/>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3" name="Oval 70"/>
            <p:cNvSpPr>
              <a:spLocks noChangeArrowheads="1"/>
            </p:cNvSpPr>
            <p:nvPr/>
          </p:nvSpPr>
          <p:spPr bwMode="auto">
            <a:xfrm>
              <a:off x="10715625" y="6108700"/>
              <a:ext cx="519113" cy="522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71"/>
            <p:cNvSpPr>
              <a:spLocks noEditPoints="1"/>
            </p:cNvSpPr>
            <p:nvPr/>
          </p:nvSpPr>
          <p:spPr bwMode="auto">
            <a:xfrm>
              <a:off x="10844213" y="6261100"/>
              <a:ext cx="261938" cy="217488"/>
            </a:xfrm>
            <a:custGeom>
              <a:avLst/>
              <a:gdLst>
                <a:gd name="T0" fmla="*/ 52 w 55"/>
                <a:gd name="T1" fmla="*/ 44 h 46"/>
                <a:gd name="T2" fmla="*/ 0 w 55"/>
                <a:gd name="T3" fmla="*/ 8 h 46"/>
                <a:gd name="T4" fmla="*/ 0 w 55"/>
                <a:gd name="T5" fmla="*/ 46 h 46"/>
                <a:gd name="T6" fmla="*/ 55 w 55"/>
                <a:gd name="T7" fmla="*/ 0 h 46"/>
                <a:gd name="T8" fmla="*/ 0 w 55"/>
                <a:gd name="T9" fmla="*/ 0 h 46"/>
                <a:gd name="T10" fmla="*/ 32 w 55"/>
                <a:gd name="T11" fmla="*/ 26 h 46"/>
                <a:gd name="T12" fmla="*/ 30 w 55"/>
                <a:gd name="T13" fmla="*/ 23 h 46"/>
                <a:gd name="T14" fmla="*/ 29 w 55"/>
                <a:gd name="T15" fmla="*/ 22 h 46"/>
                <a:gd name="T16" fmla="*/ 26 w 55"/>
                <a:gd name="T17" fmla="*/ 20 h 46"/>
                <a:gd name="T18" fmla="*/ 23 w 55"/>
                <a:gd name="T19" fmla="*/ 20 h 46"/>
                <a:gd name="T20" fmla="*/ 20 w 55"/>
                <a:gd name="T21" fmla="*/ 22 h 46"/>
                <a:gd name="T22" fmla="*/ 18 w 55"/>
                <a:gd name="T23" fmla="*/ 23 h 46"/>
                <a:gd name="T24" fmla="*/ 17 w 55"/>
                <a:gd name="T25" fmla="*/ 26 h 46"/>
                <a:gd name="T26" fmla="*/ 16 w 55"/>
                <a:gd name="T27" fmla="*/ 28 h 46"/>
                <a:gd name="T28" fmla="*/ 17 w 55"/>
                <a:gd name="T29" fmla="*/ 31 h 46"/>
                <a:gd name="T30" fmla="*/ 18 w 55"/>
                <a:gd name="T31" fmla="*/ 33 h 46"/>
                <a:gd name="T32" fmla="*/ 21 w 55"/>
                <a:gd name="T33" fmla="*/ 36 h 46"/>
                <a:gd name="T34" fmla="*/ 23 w 55"/>
                <a:gd name="T35" fmla="*/ 36 h 46"/>
                <a:gd name="T36" fmla="*/ 25 w 55"/>
                <a:gd name="T37" fmla="*/ 34 h 46"/>
                <a:gd name="T38" fmla="*/ 28 w 55"/>
                <a:gd name="T39" fmla="*/ 36 h 46"/>
                <a:gd name="T40" fmla="*/ 28 w 55"/>
                <a:gd name="T41" fmla="*/ 33 h 46"/>
                <a:gd name="T42" fmla="*/ 32 w 55"/>
                <a:gd name="T43" fmla="*/ 32 h 46"/>
                <a:gd name="T44" fmla="*/ 30 w 55"/>
                <a:gd name="T45" fmla="*/ 29 h 46"/>
                <a:gd name="T46" fmla="*/ 28 w 55"/>
                <a:gd name="T47" fmla="*/ 29 h 46"/>
                <a:gd name="T48" fmla="*/ 22 w 55"/>
                <a:gd name="T49" fmla="*/ 31 h 46"/>
                <a:gd name="T50" fmla="*/ 24 w 55"/>
                <a:gd name="T51" fmla="*/ 25 h 46"/>
                <a:gd name="T52" fmla="*/ 23 w 55"/>
                <a:gd name="T53" fmla="*/ 29 h 46"/>
                <a:gd name="T54" fmla="*/ 24 w 55"/>
                <a:gd name="T55" fmla="*/ 30 h 46"/>
                <a:gd name="T56" fmla="*/ 38 w 55"/>
                <a:gd name="T57" fmla="*/ 23 h 46"/>
                <a:gd name="T58" fmla="*/ 39 w 55"/>
                <a:gd name="T59" fmla="*/ 21 h 46"/>
                <a:gd name="T60" fmla="*/ 38 w 55"/>
                <a:gd name="T61" fmla="*/ 20 h 46"/>
                <a:gd name="T62" fmla="*/ 36 w 55"/>
                <a:gd name="T63" fmla="*/ 20 h 46"/>
                <a:gd name="T64" fmla="*/ 34 w 55"/>
                <a:gd name="T65" fmla="*/ 18 h 46"/>
                <a:gd name="T66" fmla="*/ 32 w 55"/>
                <a:gd name="T67" fmla="*/ 20 h 46"/>
                <a:gd name="T68" fmla="*/ 31 w 55"/>
                <a:gd name="T69" fmla="*/ 20 h 46"/>
                <a:gd name="T70" fmla="*/ 30 w 55"/>
                <a:gd name="T71" fmla="*/ 21 h 46"/>
                <a:gd name="T72" fmla="*/ 31 w 55"/>
                <a:gd name="T73" fmla="*/ 23 h 46"/>
                <a:gd name="T74" fmla="*/ 30 w 55"/>
                <a:gd name="T75" fmla="*/ 25 h 46"/>
                <a:gd name="T76" fmla="*/ 31 w 55"/>
                <a:gd name="T77" fmla="*/ 25 h 46"/>
                <a:gd name="T78" fmla="*/ 34 w 55"/>
                <a:gd name="T79" fmla="*/ 27 h 46"/>
                <a:gd name="T80" fmla="*/ 35 w 55"/>
                <a:gd name="T81" fmla="*/ 27 h 46"/>
                <a:gd name="T82" fmla="*/ 38 w 55"/>
                <a:gd name="T83" fmla="*/ 25 h 46"/>
                <a:gd name="T84" fmla="*/ 39 w 55"/>
                <a:gd name="T85" fmla="*/ 25 h 46"/>
                <a:gd name="T86" fmla="*/ 38 w 55"/>
                <a:gd name="T87" fmla="*/ 23 h 46"/>
                <a:gd name="T88" fmla="*/ 33 w 55"/>
                <a:gd name="T89"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 h="46">
                  <a:moveTo>
                    <a:pt x="3" y="11"/>
                  </a:moveTo>
                  <a:cubicBezTo>
                    <a:pt x="3" y="44"/>
                    <a:pt x="3" y="44"/>
                    <a:pt x="3" y="44"/>
                  </a:cubicBezTo>
                  <a:cubicBezTo>
                    <a:pt x="52" y="44"/>
                    <a:pt x="52" y="44"/>
                    <a:pt x="52" y="44"/>
                  </a:cubicBezTo>
                  <a:cubicBezTo>
                    <a:pt x="52" y="11"/>
                    <a:pt x="52" y="11"/>
                    <a:pt x="52" y="11"/>
                  </a:cubicBezTo>
                  <a:cubicBezTo>
                    <a:pt x="3" y="11"/>
                    <a:pt x="3" y="11"/>
                    <a:pt x="3" y="11"/>
                  </a:cubicBezTo>
                  <a:close/>
                  <a:moveTo>
                    <a:pt x="0" y="8"/>
                  </a:moveTo>
                  <a:cubicBezTo>
                    <a:pt x="55" y="8"/>
                    <a:pt x="55" y="8"/>
                    <a:pt x="55" y="8"/>
                  </a:cubicBezTo>
                  <a:cubicBezTo>
                    <a:pt x="55" y="46"/>
                    <a:pt x="55" y="46"/>
                    <a:pt x="55" y="46"/>
                  </a:cubicBezTo>
                  <a:cubicBezTo>
                    <a:pt x="0" y="46"/>
                    <a:pt x="0" y="46"/>
                    <a:pt x="0" y="46"/>
                  </a:cubicBezTo>
                  <a:cubicBezTo>
                    <a:pt x="0" y="8"/>
                    <a:pt x="0" y="8"/>
                    <a:pt x="0" y="8"/>
                  </a:cubicBezTo>
                  <a:close/>
                  <a:moveTo>
                    <a:pt x="0" y="0"/>
                  </a:moveTo>
                  <a:cubicBezTo>
                    <a:pt x="55" y="0"/>
                    <a:pt x="55" y="0"/>
                    <a:pt x="55" y="0"/>
                  </a:cubicBezTo>
                  <a:cubicBezTo>
                    <a:pt x="55" y="5"/>
                    <a:pt x="55" y="5"/>
                    <a:pt x="55" y="5"/>
                  </a:cubicBezTo>
                  <a:cubicBezTo>
                    <a:pt x="0" y="5"/>
                    <a:pt x="0" y="5"/>
                    <a:pt x="0" y="5"/>
                  </a:cubicBezTo>
                  <a:cubicBezTo>
                    <a:pt x="0" y="0"/>
                    <a:pt x="0" y="0"/>
                    <a:pt x="0" y="0"/>
                  </a:cubicBezTo>
                  <a:close/>
                  <a:moveTo>
                    <a:pt x="33" y="28"/>
                  </a:moveTo>
                  <a:cubicBezTo>
                    <a:pt x="32" y="26"/>
                    <a:pt x="32" y="26"/>
                    <a:pt x="32" y="26"/>
                  </a:cubicBezTo>
                  <a:cubicBezTo>
                    <a:pt x="32" y="26"/>
                    <a:pt x="32" y="26"/>
                    <a:pt x="32" y="26"/>
                  </a:cubicBezTo>
                  <a:cubicBezTo>
                    <a:pt x="30" y="26"/>
                    <a:pt x="30" y="26"/>
                    <a:pt x="30" y="26"/>
                  </a:cubicBezTo>
                  <a:cubicBezTo>
                    <a:pt x="29" y="25"/>
                    <a:pt x="29" y="25"/>
                    <a:pt x="29" y="25"/>
                  </a:cubicBezTo>
                  <a:cubicBezTo>
                    <a:pt x="30" y="23"/>
                    <a:pt x="30" y="23"/>
                    <a:pt x="30" y="23"/>
                  </a:cubicBezTo>
                  <a:cubicBezTo>
                    <a:pt x="30" y="23"/>
                    <a:pt x="30" y="23"/>
                    <a:pt x="30" y="23"/>
                  </a:cubicBezTo>
                  <a:cubicBezTo>
                    <a:pt x="29" y="22"/>
                    <a:pt x="29" y="22"/>
                    <a:pt x="29" y="22"/>
                  </a:cubicBezTo>
                  <a:cubicBezTo>
                    <a:pt x="29" y="22"/>
                    <a:pt x="29" y="22"/>
                    <a:pt x="29" y="22"/>
                  </a:cubicBezTo>
                  <a:cubicBezTo>
                    <a:pt x="27" y="23"/>
                    <a:pt x="27" y="23"/>
                    <a:pt x="27" y="23"/>
                  </a:cubicBezTo>
                  <a:cubicBezTo>
                    <a:pt x="26" y="23"/>
                    <a:pt x="26" y="23"/>
                    <a:pt x="26" y="23"/>
                  </a:cubicBezTo>
                  <a:cubicBezTo>
                    <a:pt x="26" y="20"/>
                    <a:pt x="26" y="20"/>
                    <a:pt x="26" y="20"/>
                  </a:cubicBezTo>
                  <a:cubicBezTo>
                    <a:pt x="25" y="20"/>
                    <a:pt x="25" y="20"/>
                    <a:pt x="25" y="20"/>
                  </a:cubicBezTo>
                  <a:cubicBezTo>
                    <a:pt x="24" y="20"/>
                    <a:pt x="24" y="20"/>
                    <a:pt x="24" y="20"/>
                  </a:cubicBezTo>
                  <a:cubicBezTo>
                    <a:pt x="23" y="20"/>
                    <a:pt x="23" y="20"/>
                    <a:pt x="23" y="20"/>
                  </a:cubicBezTo>
                  <a:cubicBezTo>
                    <a:pt x="23" y="23"/>
                    <a:pt x="23" y="23"/>
                    <a:pt x="23" y="23"/>
                  </a:cubicBezTo>
                  <a:cubicBezTo>
                    <a:pt x="22" y="23"/>
                    <a:pt x="22" y="23"/>
                    <a:pt x="22" y="23"/>
                  </a:cubicBezTo>
                  <a:cubicBezTo>
                    <a:pt x="20" y="22"/>
                    <a:pt x="20" y="22"/>
                    <a:pt x="20" y="22"/>
                  </a:cubicBezTo>
                  <a:cubicBezTo>
                    <a:pt x="20" y="22"/>
                    <a:pt x="20" y="22"/>
                    <a:pt x="20" y="22"/>
                  </a:cubicBezTo>
                  <a:cubicBezTo>
                    <a:pt x="19" y="23"/>
                    <a:pt x="19" y="23"/>
                    <a:pt x="19" y="23"/>
                  </a:cubicBezTo>
                  <a:cubicBezTo>
                    <a:pt x="18" y="23"/>
                    <a:pt x="18" y="23"/>
                    <a:pt x="18" y="23"/>
                  </a:cubicBezTo>
                  <a:cubicBezTo>
                    <a:pt x="19" y="25"/>
                    <a:pt x="19" y="25"/>
                    <a:pt x="19" y="25"/>
                  </a:cubicBezTo>
                  <a:cubicBezTo>
                    <a:pt x="19" y="26"/>
                    <a:pt x="19" y="26"/>
                    <a:pt x="19" y="26"/>
                  </a:cubicBezTo>
                  <a:cubicBezTo>
                    <a:pt x="17" y="26"/>
                    <a:pt x="17" y="26"/>
                    <a:pt x="17" y="26"/>
                  </a:cubicBezTo>
                  <a:cubicBezTo>
                    <a:pt x="16" y="26"/>
                    <a:pt x="16" y="26"/>
                    <a:pt x="16" y="26"/>
                  </a:cubicBezTo>
                  <a:cubicBezTo>
                    <a:pt x="16" y="28"/>
                    <a:pt x="16" y="28"/>
                    <a:pt x="16" y="28"/>
                  </a:cubicBezTo>
                  <a:cubicBezTo>
                    <a:pt x="16" y="28"/>
                    <a:pt x="16" y="28"/>
                    <a:pt x="16" y="28"/>
                  </a:cubicBezTo>
                  <a:cubicBezTo>
                    <a:pt x="19" y="29"/>
                    <a:pt x="19" y="29"/>
                    <a:pt x="19" y="29"/>
                  </a:cubicBezTo>
                  <a:cubicBezTo>
                    <a:pt x="19" y="30"/>
                    <a:pt x="19" y="30"/>
                    <a:pt x="19" y="30"/>
                  </a:cubicBezTo>
                  <a:cubicBezTo>
                    <a:pt x="17" y="31"/>
                    <a:pt x="17" y="31"/>
                    <a:pt x="17" y="31"/>
                  </a:cubicBezTo>
                  <a:cubicBezTo>
                    <a:pt x="17" y="32"/>
                    <a:pt x="17" y="32"/>
                    <a:pt x="17" y="32"/>
                  </a:cubicBezTo>
                  <a:cubicBezTo>
                    <a:pt x="18" y="33"/>
                    <a:pt x="18" y="33"/>
                    <a:pt x="18" y="33"/>
                  </a:cubicBezTo>
                  <a:cubicBezTo>
                    <a:pt x="18" y="33"/>
                    <a:pt x="18" y="33"/>
                    <a:pt x="18" y="33"/>
                  </a:cubicBezTo>
                  <a:cubicBezTo>
                    <a:pt x="20" y="33"/>
                    <a:pt x="20" y="33"/>
                    <a:pt x="20" y="33"/>
                  </a:cubicBezTo>
                  <a:cubicBezTo>
                    <a:pt x="21" y="33"/>
                    <a:pt x="21" y="33"/>
                    <a:pt x="21" y="33"/>
                  </a:cubicBezTo>
                  <a:cubicBezTo>
                    <a:pt x="21" y="36"/>
                    <a:pt x="21" y="36"/>
                    <a:pt x="21" y="36"/>
                  </a:cubicBezTo>
                  <a:cubicBezTo>
                    <a:pt x="21" y="36"/>
                    <a:pt x="21" y="36"/>
                    <a:pt x="21" y="36"/>
                  </a:cubicBezTo>
                  <a:cubicBezTo>
                    <a:pt x="22" y="37"/>
                    <a:pt x="22" y="37"/>
                    <a:pt x="22" y="37"/>
                  </a:cubicBezTo>
                  <a:cubicBezTo>
                    <a:pt x="23" y="36"/>
                    <a:pt x="23" y="36"/>
                    <a:pt x="23" y="36"/>
                  </a:cubicBezTo>
                  <a:cubicBezTo>
                    <a:pt x="24" y="34"/>
                    <a:pt x="24" y="34"/>
                    <a:pt x="24" y="34"/>
                  </a:cubicBezTo>
                  <a:cubicBezTo>
                    <a:pt x="24" y="34"/>
                    <a:pt x="24" y="34"/>
                    <a:pt x="24" y="34"/>
                  </a:cubicBezTo>
                  <a:cubicBezTo>
                    <a:pt x="25" y="34"/>
                    <a:pt x="25" y="34"/>
                    <a:pt x="25" y="34"/>
                  </a:cubicBezTo>
                  <a:cubicBezTo>
                    <a:pt x="26" y="36"/>
                    <a:pt x="26" y="36"/>
                    <a:pt x="26" y="36"/>
                  </a:cubicBezTo>
                  <a:cubicBezTo>
                    <a:pt x="26" y="37"/>
                    <a:pt x="26" y="37"/>
                    <a:pt x="26" y="37"/>
                  </a:cubicBezTo>
                  <a:cubicBezTo>
                    <a:pt x="28" y="36"/>
                    <a:pt x="28" y="36"/>
                    <a:pt x="28" y="36"/>
                  </a:cubicBezTo>
                  <a:cubicBezTo>
                    <a:pt x="28" y="36"/>
                    <a:pt x="28" y="36"/>
                    <a:pt x="28" y="36"/>
                  </a:cubicBezTo>
                  <a:cubicBezTo>
                    <a:pt x="28" y="33"/>
                    <a:pt x="28" y="33"/>
                    <a:pt x="28" y="33"/>
                  </a:cubicBezTo>
                  <a:cubicBezTo>
                    <a:pt x="28" y="33"/>
                    <a:pt x="28" y="33"/>
                    <a:pt x="28" y="33"/>
                  </a:cubicBezTo>
                  <a:cubicBezTo>
                    <a:pt x="31" y="33"/>
                    <a:pt x="31" y="33"/>
                    <a:pt x="31" y="33"/>
                  </a:cubicBezTo>
                  <a:cubicBezTo>
                    <a:pt x="31" y="33"/>
                    <a:pt x="31" y="33"/>
                    <a:pt x="31" y="33"/>
                  </a:cubicBezTo>
                  <a:cubicBezTo>
                    <a:pt x="32" y="32"/>
                    <a:pt x="32" y="32"/>
                    <a:pt x="32" y="32"/>
                  </a:cubicBezTo>
                  <a:cubicBezTo>
                    <a:pt x="32" y="31"/>
                    <a:pt x="32" y="31"/>
                    <a:pt x="32" y="31"/>
                  </a:cubicBezTo>
                  <a:cubicBezTo>
                    <a:pt x="30" y="30"/>
                    <a:pt x="30" y="30"/>
                    <a:pt x="30" y="30"/>
                  </a:cubicBezTo>
                  <a:cubicBezTo>
                    <a:pt x="30" y="29"/>
                    <a:pt x="30" y="29"/>
                    <a:pt x="30" y="29"/>
                  </a:cubicBezTo>
                  <a:cubicBezTo>
                    <a:pt x="32" y="28"/>
                    <a:pt x="32" y="28"/>
                    <a:pt x="32" y="28"/>
                  </a:cubicBezTo>
                  <a:lnTo>
                    <a:pt x="33" y="28"/>
                  </a:lnTo>
                  <a:close/>
                  <a:moveTo>
                    <a:pt x="28" y="29"/>
                  </a:moveTo>
                  <a:cubicBezTo>
                    <a:pt x="28" y="29"/>
                    <a:pt x="27" y="30"/>
                    <a:pt x="27" y="31"/>
                  </a:cubicBezTo>
                  <a:cubicBezTo>
                    <a:pt x="26" y="31"/>
                    <a:pt x="25" y="32"/>
                    <a:pt x="24" y="32"/>
                  </a:cubicBezTo>
                  <a:cubicBezTo>
                    <a:pt x="23" y="32"/>
                    <a:pt x="23" y="31"/>
                    <a:pt x="22" y="31"/>
                  </a:cubicBezTo>
                  <a:cubicBezTo>
                    <a:pt x="22" y="30"/>
                    <a:pt x="21" y="29"/>
                    <a:pt x="21" y="29"/>
                  </a:cubicBezTo>
                  <a:cubicBezTo>
                    <a:pt x="21" y="28"/>
                    <a:pt x="22" y="27"/>
                    <a:pt x="22" y="26"/>
                  </a:cubicBezTo>
                  <a:cubicBezTo>
                    <a:pt x="23" y="26"/>
                    <a:pt x="23" y="25"/>
                    <a:pt x="24" y="25"/>
                  </a:cubicBezTo>
                  <a:cubicBezTo>
                    <a:pt x="25" y="25"/>
                    <a:pt x="26" y="26"/>
                    <a:pt x="27" y="26"/>
                  </a:cubicBezTo>
                  <a:cubicBezTo>
                    <a:pt x="27" y="27"/>
                    <a:pt x="28" y="28"/>
                    <a:pt x="28" y="29"/>
                  </a:cubicBezTo>
                  <a:close/>
                  <a:moveTo>
                    <a:pt x="23" y="29"/>
                  </a:moveTo>
                  <a:cubicBezTo>
                    <a:pt x="23" y="28"/>
                    <a:pt x="24" y="27"/>
                    <a:pt x="24" y="27"/>
                  </a:cubicBezTo>
                  <a:cubicBezTo>
                    <a:pt x="25" y="27"/>
                    <a:pt x="26" y="28"/>
                    <a:pt x="26" y="29"/>
                  </a:cubicBezTo>
                  <a:cubicBezTo>
                    <a:pt x="26" y="29"/>
                    <a:pt x="25" y="30"/>
                    <a:pt x="24" y="30"/>
                  </a:cubicBezTo>
                  <a:cubicBezTo>
                    <a:pt x="24" y="30"/>
                    <a:pt x="23" y="29"/>
                    <a:pt x="23" y="29"/>
                  </a:cubicBezTo>
                  <a:close/>
                  <a:moveTo>
                    <a:pt x="38" y="23"/>
                  </a:moveTo>
                  <a:cubicBezTo>
                    <a:pt x="38" y="23"/>
                    <a:pt x="38" y="23"/>
                    <a:pt x="38" y="23"/>
                  </a:cubicBezTo>
                  <a:cubicBezTo>
                    <a:pt x="38" y="22"/>
                    <a:pt x="38" y="22"/>
                    <a:pt x="38" y="22"/>
                  </a:cubicBezTo>
                  <a:cubicBezTo>
                    <a:pt x="38" y="21"/>
                    <a:pt x="38" y="21"/>
                    <a:pt x="38" y="21"/>
                  </a:cubicBezTo>
                  <a:cubicBezTo>
                    <a:pt x="39" y="21"/>
                    <a:pt x="39" y="21"/>
                    <a:pt x="39" y="21"/>
                  </a:cubicBezTo>
                  <a:cubicBezTo>
                    <a:pt x="39" y="21"/>
                    <a:pt x="39" y="21"/>
                    <a:pt x="39" y="21"/>
                  </a:cubicBezTo>
                  <a:cubicBezTo>
                    <a:pt x="38" y="20"/>
                    <a:pt x="38" y="20"/>
                    <a:pt x="38" y="20"/>
                  </a:cubicBezTo>
                  <a:cubicBezTo>
                    <a:pt x="38" y="20"/>
                    <a:pt x="38" y="20"/>
                    <a:pt x="38" y="20"/>
                  </a:cubicBezTo>
                  <a:cubicBezTo>
                    <a:pt x="38" y="20"/>
                    <a:pt x="38" y="20"/>
                    <a:pt x="38" y="20"/>
                  </a:cubicBezTo>
                  <a:cubicBezTo>
                    <a:pt x="37" y="20"/>
                    <a:pt x="37" y="20"/>
                    <a:pt x="37" y="20"/>
                  </a:cubicBezTo>
                  <a:cubicBezTo>
                    <a:pt x="36" y="20"/>
                    <a:pt x="36" y="20"/>
                    <a:pt x="36" y="20"/>
                  </a:cubicBezTo>
                  <a:cubicBezTo>
                    <a:pt x="35" y="19"/>
                    <a:pt x="35" y="19"/>
                    <a:pt x="35" y="19"/>
                  </a:cubicBezTo>
                  <a:cubicBezTo>
                    <a:pt x="35" y="18"/>
                    <a:pt x="35" y="18"/>
                    <a:pt x="35" y="18"/>
                  </a:cubicBezTo>
                  <a:cubicBezTo>
                    <a:pt x="34" y="18"/>
                    <a:pt x="34" y="18"/>
                    <a:pt x="34" y="18"/>
                  </a:cubicBezTo>
                  <a:cubicBezTo>
                    <a:pt x="34" y="19"/>
                    <a:pt x="34" y="19"/>
                    <a:pt x="34" y="19"/>
                  </a:cubicBezTo>
                  <a:cubicBezTo>
                    <a:pt x="33" y="20"/>
                    <a:pt x="33" y="20"/>
                    <a:pt x="33" y="20"/>
                  </a:cubicBezTo>
                  <a:cubicBezTo>
                    <a:pt x="33" y="20"/>
                    <a:pt x="33" y="20"/>
                    <a:pt x="32" y="20"/>
                  </a:cubicBezTo>
                  <a:cubicBezTo>
                    <a:pt x="31" y="20"/>
                    <a:pt x="31" y="20"/>
                    <a:pt x="31" y="20"/>
                  </a:cubicBezTo>
                  <a:cubicBezTo>
                    <a:pt x="31" y="20"/>
                    <a:pt x="31" y="20"/>
                    <a:pt x="31" y="20"/>
                  </a:cubicBezTo>
                  <a:cubicBezTo>
                    <a:pt x="31" y="20"/>
                    <a:pt x="31" y="20"/>
                    <a:pt x="31" y="20"/>
                  </a:cubicBezTo>
                  <a:cubicBezTo>
                    <a:pt x="30" y="21"/>
                    <a:pt x="30" y="21"/>
                    <a:pt x="30" y="21"/>
                  </a:cubicBezTo>
                  <a:cubicBezTo>
                    <a:pt x="30" y="21"/>
                    <a:pt x="30" y="21"/>
                    <a:pt x="30" y="21"/>
                  </a:cubicBezTo>
                  <a:cubicBezTo>
                    <a:pt x="30" y="21"/>
                    <a:pt x="30" y="21"/>
                    <a:pt x="30" y="21"/>
                  </a:cubicBezTo>
                  <a:cubicBezTo>
                    <a:pt x="31" y="22"/>
                    <a:pt x="31" y="22"/>
                    <a:pt x="31" y="22"/>
                  </a:cubicBezTo>
                  <a:cubicBezTo>
                    <a:pt x="31" y="23"/>
                    <a:pt x="31" y="23"/>
                    <a:pt x="31" y="23"/>
                  </a:cubicBezTo>
                  <a:cubicBezTo>
                    <a:pt x="31" y="23"/>
                    <a:pt x="31" y="23"/>
                    <a:pt x="31" y="23"/>
                  </a:cubicBezTo>
                  <a:cubicBezTo>
                    <a:pt x="30" y="24"/>
                    <a:pt x="30" y="24"/>
                    <a:pt x="30" y="24"/>
                  </a:cubicBezTo>
                  <a:cubicBezTo>
                    <a:pt x="30" y="24"/>
                    <a:pt x="30" y="24"/>
                    <a:pt x="30" y="24"/>
                  </a:cubicBezTo>
                  <a:cubicBezTo>
                    <a:pt x="30" y="25"/>
                    <a:pt x="30" y="25"/>
                    <a:pt x="30" y="25"/>
                  </a:cubicBezTo>
                  <a:cubicBezTo>
                    <a:pt x="31" y="25"/>
                    <a:pt x="31" y="25"/>
                    <a:pt x="31" y="25"/>
                  </a:cubicBezTo>
                  <a:cubicBezTo>
                    <a:pt x="31" y="25"/>
                    <a:pt x="31" y="25"/>
                    <a:pt x="31" y="25"/>
                  </a:cubicBezTo>
                  <a:cubicBezTo>
                    <a:pt x="31" y="25"/>
                    <a:pt x="31" y="25"/>
                    <a:pt x="31" y="25"/>
                  </a:cubicBezTo>
                  <a:cubicBezTo>
                    <a:pt x="32" y="25"/>
                    <a:pt x="32" y="25"/>
                    <a:pt x="32" y="25"/>
                  </a:cubicBezTo>
                  <a:cubicBezTo>
                    <a:pt x="33" y="25"/>
                    <a:pt x="33" y="26"/>
                    <a:pt x="33" y="26"/>
                  </a:cubicBezTo>
                  <a:cubicBezTo>
                    <a:pt x="34" y="27"/>
                    <a:pt x="34" y="27"/>
                    <a:pt x="34" y="27"/>
                  </a:cubicBezTo>
                  <a:cubicBezTo>
                    <a:pt x="34" y="27"/>
                    <a:pt x="34" y="27"/>
                    <a:pt x="34" y="27"/>
                  </a:cubicBezTo>
                  <a:cubicBezTo>
                    <a:pt x="35" y="27"/>
                    <a:pt x="35" y="27"/>
                    <a:pt x="35" y="27"/>
                  </a:cubicBezTo>
                  <a:cubicBezTo>
                    <a:pt x="35" y="27"/>
                    <a:pt x="35" y="27"/>
                    <a:pt x="35" y="27"/>
                  </a:cubicBezTo>
                  <a:cubicBezTo>
                    <a:pt x="36" y="26"/>
                    <a:pt x="36" y="26"/>
                    <a:pt x="36" y="26"/>
                  </a:cubicBezTo>
                  <a:cubicBezTo>
                    <a:pt x="36" y="26"/>
                    <a:pt x="36" y="25"/>
                    <a:pt x="37" y="25"/>
                  </a:cubicBezTo>
                  <a:cubicBezTo>
                    <a:pt x="38" y="25"/>
                    <a:pt x="38" y="25"/>
                    <a:pt x="38" y="25"/>
                  </a:cubicBezTo>
                  <a:cubicBezTo>
                    <a:pt x="38" y="25"/>
                    <a:pt x="38" y="25"/>
                    <a:pt x="38" y="25"/>
                  </a:cubicBezTo>
                  <a:cubicBezTo>
                    <a:pt x="38" y="25"/>
                    <a:pt x="38" y="25"/>
                    <a:pt x="38" y="25"/>
                  </a:cubicBezTo>
                  <a:cubicBezTo>
                    <a:pt x="39" y="25"/>
                    <a:pt x="39" y="25"/>
                    <a:pt x="39" y="25"/>
                  </a:cubicBezTo>
                  <a:cubicBezTo>
                    <a:pt x="39" y="24"/>
                    <a:pt x="39" y="24"/>
                    <a:pt x="39" y="24"/>
                  </a:cubicBezTo>
                  <a:cubicBezTo>
                    <a:pt x="38" y="24"/>
                    <a:pt x="38" y="24"/>
                    <a:pt x="38" y="24"/>
                  </a:cubicBezTo>
                  <a:cubicBezTo>
                    <a:pt x="38" y="23"/>
                    <a:pt x="38" y="23"/>
                    <a:pt x="38" y="23"/>
                  </a:cubicBezTo>
                  <a:close/>
                  <a:moveTo>
                    <a:pt x="36" y="23"/>
                  </a:moveTo>
                  <a:cubicBezTo>
                    <a:pt x="36" y="23"/>
                    <a:pt x="35" y="24"/>
                    <a:pt x="34" y="24"/>
                  </a:cubicBezTo>
                  <a:cubicBezTo>
                    <a:pt x="34" y="24"/>
                    <a:pt x="33" y="23"/>
                    <a:pt x="33" y="23"/>
                  </a:cubicBezTo>
                  <a:cubicBezTo>
                    <a:pt x="33" y="22"/>
                    <a:pt x="34" y="22"/>
                    <a:pt x="34" y="22"/>
                  </a:cubicBezTo>
                  <a:cubicBezTo>
                    <a:pt x="35" y="22"/>
                    <a:pt x="36" y="22"/>
                    <a:pt x="36" y="23"/>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6" name="Rectangle 145"/>
          <p:cNvSpPr/>
          <p:nvPr/>
        </p:nvSpPr>
        <p:spPr bwMode="auto">
          <a:xfrm>
            <a:off x="9029555" y="2088458"/>
            <a:ext cx="3497973" cy="4899718"/>
          </a:xfrm>
          <a:prstGeom prst="rect">
            <a:avLst/>
          </a:prstGeom>
          <a:solidFill>
            <a:schemeClr val="bg1">
              <a:alpha val="79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85919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Clien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563" y="1222028"/>
            <a:ext cx="5568588" cy="4663017"/>
          </a:xfrm>
          <a:prstGeom prst="rect">
            <a:avLst/>
          </a:prstGeom>
        </p:spPr>
      </p:pic>
      <p:pic>
        <p:nvPicPr>
          <p:cNvPr id="16" name="Picture 15"/>
          <p:cNvPicPr>
            <a:picLocks noChangeAspect="1"/>
          </p:cNvPicPr>
          <p:nvPr/>
        </p:nvPicPr>
        <p:blipFill rotWithShape="1">
          <a:blip r:embed="rId4"/>
          <a:srcRect b="917"/>
          <a:stretch/>
        </p:blipFill>
        <p:spPr>
          <a:xfrm>
            <a:off x="2509624" y="1222028"/>
            <a:ext cx="7307897" cy="4663017"/>
          </a:xfrm>
          <a:prstGeom prst="rect">
            <a:avLst/>
          </a:prstGeom>
        </p:spPr>
      </p:pic>
      <p:sp>
        <p:nvSpPr>
          <p:cNvPr id="2" name="Title 1"/>
          <p:cNvSpPr>
            <a:spLocks noGrp="1"/>
          </p:cNvSpPr>
          <p:nvPr>
            <p:ph type="title"/>
          </p:nvPr>
        </p:nvSpPr>
        <p:spPr/>
        <p:txBody>
          <a:bodyPr/>
          <a:lstStyle/>
          <a:p>
            <a:r>
              <a:rPr lang="en-US" dirty="0" smtClean="0"/>
              <a:t>Contextual mail add-in</a:t>
            </a:r>
            <a:endParaRPr lang="en-US" dirty="0"/>
          </a:p>
        </p:txBody>
      </p:sp>
      <p:grpSp>
        <p:nvGrpSpPr>
          <p:cNvPr id="6" name="Group 5"/>
          <p:cNvGrpSpPr>
            <a:grpSpLocks noChangeAspect="1"/>
          </p:cNvGrpSpPr>
          <p:nvPr/>
        </p:nvGrpSpPr>
        <p:grpSpPr>
          <a:xfrm>
            <a:off x="11305544" y="6253197"/>
            <a:ext cx="665728" cy="457200"/>
            <a:chOff x="2194482" y="5341997"/>
            <a:chExt cx="1543930" cy="1060324"/>
          </a:xfrm>
        </p:grpSpPr>
        <p:sp>
          <p:nvSpPr>
            <p:cNvPr id="25" name="Rectangle 24"/>
            <p:cNvSpPr/>
            <p:nvPr/>
          </p:nvSpPr>
          <p:spPr>
            <a:xfrm>
              <a:off x="2194482" y="5341997"/>
              <a:ext cx="1543930" cy="1060324"/>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39" tIns="46620" rIns="93239" bIns="46620" rtlCol="0" anchor="t"/>
            <a:lstStyle/>
            <a:p>
              <a:pPr defTabSz="932563"/>
              <a:endParaRPr lang="en-US" sz="1326" dirty="0">
                <a:solidFill>
                  <a:srgbClr val="FFFFFF">
                    <a:alpha val="99000"/>
                  </a:srgbClr>
                </a:solidFill>
              </a:endParaRPr>
            </a:p>
          </p:txBody>
        </p:sp>
        <p:sp>
          <p:nvSpPr>
            <p:cNvPr id="26" name="Rectangle 25"/>
            <p:cNvSpPr/>
            <p:nvPr/>
          </p:nvSpPr>
          <p:spPr>
            <a:xfrm>
              <a:off x="2665129" y="5515314"/>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grpSp>
          <p:nvGrpSpPr>
            <p:cNvPr id="27" name="Group 26"/>
            <p:cNvGrpSpPr/>
            <p:nvPr/>
          </p:nvGrpSpPr>
          <p:grpSpPr>
            <a:xfrm>
              <a:off x="2301489" y="5515313"/>
              <a:ext cx="1267366" cy="713692"/>
              <a:chOff x="218356" y="1701569"/>
              <a:chExt cx="1990533" cy="609600"/>
            </a:xfrm>
            <a:effectLst/>
          </p:grpSpPr>
          <p:sp>
            <p:nvSpPr>
              <p:cNvPr id="28" name="Rectangle 27"/>
              <p:cNvSpPr/>
              <p:nvPr/>
            </p:nvSpPr>
            <p:spPr>
              <a:xfrm>
                <a:off x="218356" y="1701569"/>
                <a:ext cx="507870"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cxnSp>
            <p:nvCxnSpPr>
              <p:cNvPr id="29" name="Straight Connector 28"/>
              <p:cNvCxnSpPr/>
              <p:nvPr/>
            </p:nvCxnSpPr>
            <p:spPr>
              <a:xfrm>
                <a:off x="218358" y="18574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30" name="Straight Connector 29"/>
              <p:cNvCxnSpPr/>
              <p:nvPr/>
            </p:nvCxnSpPr>
            <p:spPr>
              <a:xfrm>
                <a:off x="218356" y="2009832"/>
                <a:ext cx="507869"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31" name="Straight Connector 30"/>
              <p:cNvCxnSpPr/>
              <p:nvPr/>
            </p:nvCxnSpPr>
            <p:spPr>
              <a:xfrm>
                <a:off x="218358" y="2162232"/>
                <a:ext cx="507868" cy="0"/>
              </a:xfrm>
              <a:prstGeom prst="line">
                <a:avLst/>
              </a:prstGeom>
              <a:ln w="19050"/>
            </p:spPr>
            <p:style>
              <a:lnRef idx="1">
                <a:schemeClr val="dk1"/>
              </a:lnRef>
              <a:fillRef idx="2">
                <a:schemeClr val="dk1"/>
              </a:fillRef>
              <a:effectRef idx="1">
                <a:schemeClr val="dk1"/>
              </a:effectRef>
              <a:fontRef idx="minor">
                <a:schemeClr val="dk1"/>
              </a:fontRef>
            </p:style>
          </p:cxnSp>
          <p:sp>
            <p:nvSpPr>
              <p:cNvPr id="32" name="Rectangle 31"/>
              <p:cNvSpPr/>
              <p:nvPr/>
            </p:nvSpPr>
            <p:spPr>
              <a:xfrm>
                <a:off x="831942" y="1804151"/>
                <a:ext cx="1376947" cy="24676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grpSp>
      <p:pic>
        <p:nvPicPr>
          <p:cNvPr id="14" name="Picture 13"/>
          <p:cNvPicPr>
            <a:picLocks noChangeAspect="1"/>
          </p:cNvPicPr>
          <p:nvPr/>
        </p:nvPicPr>
        <p:blipFill rotWithShape="1">
          <a:blip r:embed="rId5"/>
          <a:srcRect b="1047"/>
          <a:stretch/>
        </p:blipFill>
        <p:spPr>
          <a:xfrm>
            <a:off x="4661353" y="1222028"/>
            <a:ext cx="7317541" cy="4663017"/>
          </a:xfrm>
          <a:prstGeom prst="rect">
            <a:avLst/>
          </a:prstGeom>
        </p:spPr>
      </p:pic>
      <p:grpSp>
        <p:nvGrpSpPr>
          <p:cNvPr id="20" name="Group 19"/>
          <p:cNvGrpSpPr/>
          <p:nvPr/>
        </p:nvGrpSpPr>
        <p:grpSpPr>
          <a:xfrm>
            <a:off x="10305860" y="167118"/>
            <a:ext cx="2043304" cy="287338"/>
            <a:chOff x="10305860" y="167118"/>
            <a:chExt cx="2043304" cy="287338"/>
          </a:xfrm>
        </p:grpSpPr>
        <p:sp>
          <p:nvSpPr>
            <p:cNvPr id="21" name="TextBox 20"/>
            <p:cNvSpPr txBox="1"/>
            <p:nvPr/>
          </p:nvSpPr>
          <p:spPr>
            <a:xfrm>
              <a:off x="10305860" y="167118"/>
              <a:ext cx="2043304"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Office add-in samples</a:t>
              </a:r>
            </a:p>
          </p:txBody>
        </p:sp>
        <p:sp>
          <p:nvSpPr>
            <p:cNvPr id="22" name="Freeform 5"/>
            <p:cNvSpPr>
              <a:spLocks/>
            </p:cNvSpPr>
            <p:nvPr/>
          </p:nvSpPr>
          <p:spPr bwMode="auto">
            <a:xfrm>
              <a:off x="10315880" y="273050"/>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3266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17500">
                      <a:schemeClr val="tx1"/>
                    </a:gs>
                    <a:gs pos="54000">
                      <a:schemeClr val="tx1"/>
                    </a:gs>
                  </a:gsLst>
                  <a:lin ang="5400000" scaled="0"/>
                </a:gradFill>
              </a:rPr>
              <a:t>Office add-ins</a:t>
            </a:r>
            <a:br>
              <a:rPr lang="en-US" dirty="0" smtClean="0">
                <a:gradFill>
                  <a:gsLst>
                    <a:gs pos="17500">
                      <a:schemeClr val="tx1"/>
                    </a:gs>
                    <a:gs pos="54000">
                      <a:schemeClr val="tx1"/>
                    </a:gs>
                  </a:gsLst>
                  <a:lin ang="5400000" scaled="0"/>
                </a:gradFill>
              </a:rPr>
            </a:br>
            <a:r>
              <a:rPr lang="en-US" sz="3198" dirty="0" smtClean="0">
                <a:gradFill>
                  <a:gsLst>
                    <a:gs pos="17500">
                      <a:schemeClr val="tx1"/>
                    </a:gs>
                    <a:gs pos="54000">
                      <a:schemeClr val="tx1"/>
                    </a:gs>
                  </a:gsLst>
                  <a:lin ang="5400000" scaled="0"/>
                </a:gradFill>
              </a:rPr>
              <a:t>A new way to build extensions for Office</a:t>
            </a:r>
            <a:endParaRPr lang="en-US" dirty="0">
              <a:gradFill>
                <a:gsLst>
                  <a:gs pos="17500">
                    <a:schemeClr val="tx1"/>
                  </a:gs>
                  <a:gs pos="54000">
                    <a:schemeClr val="tx1"/>
                  </a:gs>
                </a:gsLst>
                <a:lin ang="5400000" scaled="0"/>
              </a:gradFill>
            </a:endParaRPr>
          </a:p>
        </p:txBody>
      </p:sp>
      <p:sp>
        <p:nvSpPr>
          <p:cNvPr id="11" name="Rectangle 10"/>
          <p:cNvSpPr/>
          <p:nvPr/>
        </p:nvSpPr>
        <p:spPr>
          <a:xfrm>
            <a:off x="1009805" y="4597852"/>
            <a:ext cx="437099" cy="442584"/>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62" name="Group 61"/>
          <p:cNvGrpSpPr/>
          <p:nvPr/>
        </p:nvGrpSpPr>
        <p:grpSpPr>
          <a:xfrm>
            <a:off x="438330" y="3965888"/>
            <a:ext cx="8980353" cy="1138771"/>
            <a:chOff x="438330" y="3954457"/>
            <a:chExt cx="8980353" cy="1138771"/>
          </a:xfrm>
        </p:grpSpPr>
        <p:sp>
          <p:nvSpPr>
            <p:cNvPr id="14" name="Text Placeholder 2"/>
            <p:cNvSpPr txBox="1">
              <a:spLocks/>
            </p:cNvSpPr>
            <p:nvPr/>
          </p:nvSpPr>
          <p:spPr>
            <a:xfrm>
              <a:off x="2012043" y="3954457"/>
              <a:ext cx="7406640" cy="1138771"/>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Content </a:t>
              </a:r>
              <a:r>
                <a:rPr lang="en-US" sz="2399" dirty="0" smtClean="0">
                  <a:gradFill>
                    <a:gsLst>
                      <a:gs pos="17500">
                        <a:schemeClr val="tx1"/>
                      </a:gs>
                      <a:gs pos="54000">
                        <a:schemeClr val="tx1"/>
                      </a:gs>
                    </a:gsLst>
                    <a:lin ang="5400000" scaled="0"/>
                  </a:gradFill>
                  <a:latin typeface="Segoe UI Light"/>
                </a:rPr>
                <a:t>add-in</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Add-in that runs within a document content with read/write access</a:t>
              </a:r>
            </a:p>
            <a:p>
              <a:pPr marL="0" indent="0">
                <a:spcBef>
                  <a:spcPts val="600"/>
                </a:spcBef>
                <a:buNone/>
              </a:pPr>
              <a:r>
                <a:rPr lang="en-US" sz="1599" dirty="0">
                  <a:gradFill>
                    <a:gsLst>
                      <a:gs pos="17500">
                        <a:schemeClr val="tx1"/>
                      </a:gs>
                      <a:gs pos="54000">
                        <a:schemeClr val="tx1"/>
                      </a:gs>
                    </a:gsLst>
                    <a:lin ang="5400000" scaled="0"/>
                  </a:gradFill>
                </a:rPr>
                <a:t>Excel, PowerPoint, Access</a:t>
              </a:r>
            </a:p>
          </p:txBody>
        </p:sp>
        <p:grpSp>
          <p:nvGrpSpPr>
            <p:cNvPr id="55" name="Group 54"/>
            <p:cNvGrpSpPr/>
            <p:nvPr/>
          </p:nvGrpSpPr>
          <p:grpSpPr>
            <a:xfrm>
              <a:off x="438330" y="3993894"/>
              <a:ext cx="1543309" cy="1059897"/>
              <a:chOff x="460988" y="4322512"/>
              <a:chExt cx="1543309" cy="1059897"/>
            </a:xfrm>
          </p:grpSpPr>
          <p:sp>
            <p:nvSpPr>
              <p:cNvPr id="13" name="Rectangle 12"/>
              <p:cNvSpPr/>
              <p:nvPr/>
            </p:nvSpPr>
            <p:spPr>
              <a:xfrm>
                <a:off x="460988" y="4322512"/>
                <a:ext cx="1543309" cy="1059897"/>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4" name="Group 53"/>
              <p:cNvGrpSpPr/>
              <p:nvPr/>
            </p:nvGrpSpPr>
            <p:grpSpPr>
              <a:xfrm>
                <a:off x="759308" y="4450066"/>
                <a:ext cx="970559" cy="804789"/>
                <a:chOff x="759308" y="4450066"/>
                <a:chExt cx="970559" cy="804789"/>
              </a:xfrm>
            </p:grpSpPr>
            <p:sp>
              <p:nvSpPr>
                <p:cNvPr id="6" name="Rectangle 5"/>
                <p:cNvSpPr/>
                <p:nvPr/>
              </p:nvSpPr>
              <p:spPr>
                <a:xfrm>
                  <a:off x="759308" y="4450066"/>
                  <a:ext cx="970559" cy="804789"/>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7783" y="4743793"/>
                  <a:ext cx="727755"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7783" y="4922144"/>
                  <a:ext cx="727755"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7783" y="5100495"/>
                  <a:ext cx="727755"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8958" y="4580715"/>
                  <a:ext cx="736581"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2" name="Rectangle 11"/>
                <p:cNvSpPr/>
                <p:nvPr/>
              </p:nvSpPr>
              <p:spPr>
                <a:xfrm>
                  <a:off x="1057497" y="4664582"/>
                  <a:ext cx="344045" cy="349582"/>
                </a:xfrm>
                <a:prstGeom prst="rect">
                  <a:avLst/>
                </a:prstGeom>
                <a:solidFill>
                  <a:schemeClr val="accent6"/>
                </a:solidFill>
                <a:ln w="25400" cap="sq">
                  <a:solidFill>
                    <a:srgbClr val="F2F2F2"/>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grpSp>
        <p:nvGrpSpPr>
          <p:cNvPr id="60" name="Group 59"/>
          <p:cNvGrpSpPr/>
          <p:nvPr/>
        </p:nvGrpSpPr>
        <p:grpSpPr>
          <a:xfrm>
            <a:off x="438330" y="1611330"/>
            <a:ext cx="8980353" cy="1138773"/>
            <a:chOff x="438330" y="1611330"/>
            <a:chExt cx="8980353" cy="1138773"/>
          </a:xfrm>
        </p:grpSpPr>
        <p:sp>
          <p:nvSpPr>
            <p:cNvPr id="16" name="Text Placeholder 2"/>
            <p:cNvSpPr txBox="1">
              <a:spLocks/>
            </p:cNvSpPr>
            <p:nvPr/>
          </p:nvSpPr>
          <p:spPr>
            <a:xfrm>
              <a:off x="2012043" y="1611330"/>
              <a:ext cx="7406640" cy="1138773"/>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Contextual </a:t>
              </a:r>
              <a:r>
                <a:rPr lang="en-US" sz="2399" dirty="0" smtClean="0">
                  <a:gradFill>
                    <a:gsLst>
                      <a:gs pos="17500">
                        <a:schemeClr val="tx1"/>
                      </a:gs>
                      <a:gs pos="54000">
                        <a:schemeClr val="tx1"/>
                      </a:gs>
                    </a:gsLst>
                    <a:lin ang="5400000" scaled="0"/>
                  </a:gradFill>
                  <a:latin typeface="Segoe UI Light"/>
                </a:rPr>
                <a:t>mail add-in</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Add-in launched contextually from a mail message or appointment</a:t>
              </a:r>
            </a:p>
            <a:p>
              <a:pPr marL="0" indent="0">
                <a:spcBef>
                  <a:spcPts val="600"/>
                </a:spcBef>
                <a:buNone/>
              </a:pPr>
              <a:r>
                <a:rPr lang="en-US" sz="1599" dirty="0">
                  <a:gradFill>
                    <a:gsLst>
                      <a:gs pos="17500">
                        <a:schemeClr val="tx1"/>
                      </a:gs>
                      <a:gs pos="54000">
                        <a:schemeClr val="tx1"/>
                      </a:gs>
                    </a:gsLst>
                    <a:lin ang="5400000" scaled="0"/>
                  </a:gradFill>
                </a:rPr>
                <a:t>Outlook and Outlook Web Access (OWA)</a:t>
              </a:r>
            </a:p>
          </p:txBody>
        </p:sp>
        <p:grpSp>
          <p:nvGrpSpPr>
            <p:cNvPr id="47" name="Group 46"/>
            <p:cNvGrpSpPr/>
            <p:nvPr/>
          </p:nvGrpSpPr>
          <p:grpSpPr>
            <a:xfrm>
              <a:off x="438330" y="1650767"/>
              <a:ext cx="1543309" cy="1059898"/>
              <a:chOff x="460988" y="1963984"/>
              <a:chExt cx="1543309" cy="1059898"/>
            </a:xfrm>
          </p:grpSpPr>
          <p:sp>
            <p:nvSpPr>
              <p:cNvPr id="17" name="Rectangle 16"/>
              <p:cNvSpPr/>
              <p:nvPr/>
            </p:nvSpPr>
            <p:spPr>
              <a:xfrm>
                <a:off x="460988" y="1963984"/>
                <a:ext cx="1543309" cy="1059898"/>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31446" y="2139780"/>
                <a:ext cx="940191" cy="713405"/>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0" name="Rectangle 19"/>
              <p:cNvSpPr/>
              <p:nvPr/>
            </p:nvSpPr>
            <p:spPr>
              <a:xfrm>
                <a:off x="578841" y="2137230"/>
                <a:ext cx="312340" cy="713405"/>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567953" y="2319634"/>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567952" y="2497985"/>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567953" y="2676336"/>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958463" y="2257280"/>
                <a:ext cx="876345" cy="2887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63" name="Group 62"/>
          <p:cNvGrpSpPr/>
          <p:nvPr/>
        </p:nvGrpSpPr>
        <p:grpSpPr>
          <a:xfrm>
            <a:off x="438331" y="5143164"/>
            <a:ext cx="8980352" cy="1138771"/>
            <a:chOff x="438331" y="5143164"/>
            <a:chExt cx="8980352" cy="1138771"/>
          </a:xfrm>
        </p:grpSpPr>
        <p:sp>
          <p:nvSpPr>
            <p:cNvPr id="29" name="Text Placeholder 2"/>
            <p:cNvSpPr txBox="1">
              <a:spLocks/>
            </p:cNvSpPr>
            <p:nvPr/>
          </p:nvSpPr>
          <p:spPr>
            <a:xfrm>
              <a:off x="2012043" y="5143164"/>
              <a:ext cx="7406640" cy="1138771"/>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Add-in </a:t>
              </a:r>
              <a:r>
                <a:rPr lang="en-US" sz="2399" dirty="0" smtClean="0">
                  <a:gradFill>
                    <a:gsLst>
                      <a:gs pos="17500">
                        <a:schemeClr val="tx1"/>
                      </a:gs>
                      <a:gs pos="54000">
                        <a:schemeClr val="tx1"/>
                      </a:gs>
                    </a:gsLst>
                    <a:lin ang="5400000" scaled="0"/>
                  </a:gradFill>
                  <a:latin typeface="Segoe UI Light"/>
                </a:rPr>
                <a:t>command</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Command in the Office UI to launch add-in or perform UI-less operation</a:t>
              </a:r>
            </a:p>
            <a:p>
              <a:pPr marL="0" indent="0">
                <a:spcBef>
                  <a:spcPts val="600"/>
                </a:spcBef>
                <a:buNone/>
              </a:pPr>
              <a:r>
                <a:rPr lang="en-US" sz="1599" dirty="0" smtClean="0">
                  <a:gradFill>
                    <a:gsLst>
                      <a:gs pos="17500">
                        <a:schemeClr val="tx1"/>
                      </a:gs>
                      <a:gs pos="54000">
                        <a:schemeClr val="tx1"/>
                      </a:gs>
                    </a:gsLst>
                    <a:lin ang="5400000" scaled="0"/>
                  </a:gradFill>
                </a:rPr>
                <a:t>Outlook and </a:t>
              </a:r>
              <a:r>
                <a:rPr lang="en-US" sz="1599" dirty="0">
                  <a:gradFill>
                    <a:gsLst>
                      <a:gs pos="17500">
                        <a:schemeClr val="tx1"/>
                      </a:gs>
                      <a:gs pos="54000">
                        <a:schemeClr val="tx1"/>
                      </a:gs>
                    </a:gsLst>
                    <a:lin ang="5400000" scaled="0"/>
                  </a:gradFill>
                </a:rPr>
                <a:t>Outlook Web Access (OWA)</a:t>
              </a:r>
            </a:p>
          </p:txBody>
        </p:sp>
        <p:grpSp>
          <p:nvGrpSpPr>
            <p:cNvPr id="57" name="Group 56"/>
            <p:cNvGrpSpPr/>
            <p:nvPr/>
          </p:nvGrpSpPr>
          <p:grpSpPr>
            <a:xfrm>
              <a:off x="438331" y="5182601"/>
              <a:ext cx="1543309" cy="1059897"/>
              <a:chOff x="460989" y="5509964"/>
              <a:chExt cx="1543309" cy="1059897"/>
            </a:xfrm>
          </p:grpSpPr>
          <p:sp>
            <p:nvSpPr>
              <p:cNvPr id="26" name="Rectangle 25"/>
              <p:cNvSpPr/>
              <p:nvPr/>
            </p:nvSpPr>
            <p:spPr>
              <a:xfrm>
                <a:off x="460989" y="5509964"/>
                <a:ext cx="1543309" cy="1059897"/>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6" name="Group 55"/>
              <p:cNvGrpSpPr/>
              <p:nvPr/>
            </p:nvGrpSpPr>
            <p:grpSpPr>
              <a:xfrm>
                <a:off x="606344" y="5648178"/>
                <a:ext cx="1258381" cy="800177"/>
                <a:chOff x="606344" y="5648178"/>
                <a:chExt cx="1258381" cy="800177"/>
              </a:xfrm>
            </p:grpSpPr>
            <p:sp>
              <p:nvSpPr>
                <p:cNvPr id="27" name="Rectangle 26"/>
                <p:cNvSpPr/>
                <p:nvPr/>
              </p:nvSpPr>
              <p:spPr>
                <a:xfrm>
                  <a:off x="608758" y="5962738"/>
                  <a:ext cx="1255967" cy="48561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6344" y="5648178"/>
                  <a:ext cx="1258381" cy="279909"/>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30" name="Rectangle 29"/>
                <p:cNvSpPr/>
                <p:nvPr/>
              </p:nvSpPr>
              <p:spPr>
                <a:xfrm>
                  <a:off x="676152"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11564" y="5692770"/>
                  <a:ext cx="182806" cy="1828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4845"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8025"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9207"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grpSp>
        <p:nvGrpSpPr>
          <p:cNvPr id="61" name="Group 60"/>
          <p:cNvGrpSpPr/>
          <p:nvPr/>
        </p:nvGrpSpPr>
        <p:grpSpPr>
          <a:xfrm>
            <a:off x="438332" y="2788609"/>
            <a:ext cx="8980351" cy="1138773"/>
            <a:chOff x="438332" y="2765750"/>
            <a:chExt cx="8980351" cy="1138773"/>
          </a:xfrm>
        </p:grpSpPr>
        <p:sp>
          <p:nvSpPr>
            <p:cNvPr id="43" name="Text Placeholder 2"/>
            <p:cNvSpPr txBox="1">
              <a:spLocks/>
            </p:cNvSpPr>
            <p:nvPr/>
          </p:nvSpPr>
          <p:spPr>
            <a:xfrm>
              <a:off x="2012043" y="2765750"/>
              <a:ext cx="7406640" cy="1138773"/>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Task </a:t>
              </a:r>
              <a:r>
                <a:rPr lang="en-US" sz="2399" dirty="0" smtClean="0">
                  <a:gradFill>
                    <a:gsLst>
                      <a:gs pos="17500">
                        <a:schemeClr val="tx1"/>
                      </a:gs>
                      <a:gs pos="54000">
                        <a:schemeClr val="tx1"/>
                      </a:gs>
                    </a:gsLst>
                    <a:lin ang="5400000" scaled="0"/>
                  </a:gradFill>
                  <a:latin typeface="Segoe UI Light"/>
                </a:rPr>
                <a:t>pane add-in</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Add-in that runs beside a document/mail with read/write access</a:t>
              </a:r>
            </a:p>
            <a:p>
              <a:pPr marL="0" indent="0">
                <a:spcBef>
                  <a:spcPts val="600"/>
                </a:spcBef>
                <a:buNone/>
              </a:pPr>
              <a:r>
                <a:rPr lang="en-US" sz="1599" dirty="0">
                  <a:gradFill>
                    <a:gsLst>
                      <a:gs pos="17500">
                        <a:schemeClr val="tx1"/>
                      </a:gs>
                      <a:gs pos="54000">
                        <a:schemeClr val="tx1"/>
                      </a:gs>
                    </a:gsLst>
                    <a:lin ang="5400000" scaled="0"/>
                  </a:gradFill>
                </a:rPr>
                <a:t>Word, Excel, PowerPoint, Project, Outlook </a:t>
              </a:r>
            </a:p>
          </p:txBody>
        </p:sp>
        <p:grpSp>
          <p:nvGrpSpPr>
            <p:cNvPr id="53" name="Group 52"/>
            <p:cNvGrpSpPr/>
            <p:nvPr/>
          </p:nvGrpSpPr>
          <p:grpSpPr>
            <a:xfrm>
              <a:off x="438332" y="2805187"/>
              <a:ext cx="1543309" cy="1059898"/>
              <a:chOff x="460990" y="3143498"/>
              <a:chExt cx="1543309" cy="1059898"/>
            </a:xfrm>
          </p:grpSpPr>
          <p:sp>
            <p:nvSpPr>
              <p:cNvPr id="41" name="Rectangle 40"/>
              <p:cNvSpPr/>
              <p:nvPr/>
            </p:nvSpPr>
            <p:spPr>
              <a:xfrm>
                <a:off x="460990" y="3143498"/>
                <a:ext cx="1543309" cy="1059898"/>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2" name="Group 51"/>
              <p:cNvGrpSpPr/>
              <p:nvPr/>
            </p:nvGrpSpPr>
            <p:grpSpPr>
              <a:xfrm>
                <a:off x="747364" y="3271053"/>
                <a:ext cx="970560" cy="804789"/>
                <a:chOff x="747364" y="3271053"/>
                <a:chExt cx="970560" cy="804789"/>
              </a:xfrm>
            </p:grpSpPr>
            <p:sp>
              <p:nvSpPr>
                <p:cNvPr id="44" name="Rectangle 43"/>
                <p:cNvSpPr/>
                <p:nvPr/>
              </p:nvSpPr>
              <p:spPr>
                <a:xfrm>
                  <a:off x="747364" y="3271053"/>
                  <a:ext cx="970560" cy="804789"/>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322584" y="3321172"/>
                  <a:ext cx="344045" cy="7013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cxnSp>
              <p:nvCxnSpPr>
                <p:cNvPr id="40" name="Straight Connector 39"/>
                <p:cNvCxnSpPr/>
                <p:nvPr/>
              </p:nvCxnSpPr>
              <p:spPr>
                <a:xfrm>
                  <a:off x="860473" y="3812924"/>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37" name="Straight Connector 36"/>
                <p:cNvCxnSpPr/>
                <p:nvPr/>
              </p:nvCxnSpPr>
              <p:spPr>
                <a:xfrm>
                  <a:off x="858960" y="3957249"/>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8960" y="3325032"/>
                  <a:ext cx="324741" cy="35570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sp>
        <p:nvSpPr>
          <p:cNvPr id="3" name="Rectangle 2" hidden="1"/>
          <p:cNvSpPr/>
          <p:nvPr/>
        </p:nvSpPr>
        <p:spPr bwMode="auto">
          <a:xfrm>
            <a:off x="209006" y="3067427"/>
            <a:ext cx="8786948" cy="371655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274639" y="3917497"/>
            <a:ext cx="9143998" cy="2364438"/>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274639" y="1571106"/>
            <a:ext cx="9143997" cy="119328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4" name="Group 63"/>
          <p:cNvGrpSpPr/>
          <p:nvPr/>
        </p:nvGrpSpPr>
        <p:grpSpPr>
          <a:xfrm>
            <a:off x="10305860" y="167118"/>
            <a:ext cx="2043304" cy="287338"/>
            <a:chOff x="10305860" y="167118"/>
            <a:chExt cx="2043304" cy="287338"/>
          </a:xfrm>
        </p:grpSpPr>
        <p:sp>
          <p:nvSpPr>
            <p:cNvPr id="65" name="TextBox 64"/>
            <p:cNvSpPr txBox="1"/>
            <p:nvPr/>
          </p:nvSpPr>
          <p:spPr>
            <a:xfrm>
              <a:off x="10305860" y="167118"/>
              <a:ext cx="2043304"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Office add-in samples</a:t>
              </a:r>
            </a:p>
          </p:txBody>
        </p:sp>
        <p:sp>
          <p:nvSpPr>
            <p:cNvPr id="66" name="Freeform 5"/>
            <p:cNvSpPr>
              <a:spLocks/>
            </p:cNvSpPr>
            <p:nvPr/>
          </p:nvSpPr>
          <p:spPr bwMode="auto">
            <a:xfrm>
              <a:off x="10315880" y="273050"/>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p:cNvGrpSpPr/>
          <p:nvPr/>
        </p:nvGrpSpPr>
        <p:grpSpPr>
          <a:xfrm>
            <a:off x="9385300" y="2884488"/>
            <a:ext cx="2779713" cy="4108450"/>
            <a:chOff x="9585325" y="2903538"/>
            <a:chExt cx="2779713" cy="4108450"/>
          </a:xfrm>
        </p:grpSpPr>
        <p:sp>
          <p:nvSpPr>
            <p:cNvPr id="68" name="Freeform 5"/>
            <p:cNvSpPr>
              <a:spLocks/>
            </p:cNvSpPr>
            <p:nvPr/>
          </p:nvSpPr>
          <p:spPr bwMode="auto">
            <a:xfrm>
              <a:off x="9712325" y="4876800"/>
              <a:ext cx="2135188" cy="2135188"/>
            </a:xfrm>
            <a:custGeom>
              <a:avLst/>
              <a:gdLst>
                <a:gd name="T0" fmla="*/ 539 w 1345"/>
                <a:gd name="T1" fmla="*/ 141 h 1345"/>
                <a:gd name="T2" fmla="*/ 539 w 1345"/>
                <a:gd name="T3" fmla="*/ 0 h 1345"/>
                <a:gd name="T4" fmla="*/ 192 w 1345"/>
                <a:gd name="T5" fmla="*/ 0 h 1345"/>
                <a:gd name="T6" fmla="*/ 192 w 1345"/>
                <a:gd name="T7" fmla="*/ 141 h 1345"/>
                <a:gd name="T8" fmla="*/ 0 w 1345"/>
                <a:gd name="T9" fmla="*/ 141 h 1345"/>
                <a:gd name="T10" fmla="*/ 0 w 1345"/>
                <a:gd name="T11" fmla="*/ 177 h 1345"/>
                <a:gd name="T12" fmla="*/ 45 w 1345"/>
                <a:gd name="T13" fmla="*/ 177 h 1345"/>
                <a:gd name="T14" fmla="*/ 45 w 1345"/>
                <a:gd name="T15" fmla="*/ 1345 h 1345"/>
                <a:gd name="T16" fmla="*/ 1300 w 1345"/>
                <a:gd name="T17" fmla="*/ 1345 h 1345"/>
                <a:gd name="T18" fmla="*/ 1300 w 1345"/>
                <a:gd name="T19" fmla="*/ 177 h 1345"/>
                <a:gd name="T20" fmla="*/ 1345 w 1345"/>
                <a:gd name="T21" fmla="*/ 177 h 1345"/>
                <a:gd name="T22" fmla="*/ 1345 w 1345"/>
                <a:gd name="T23" fmla="*/ 141 h 1345"/>
                <a:gd name="T24" fmla="*/ 539 w 1345"/>
                <a:gd name="T25" fmla="*/ 141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5" h="1345">
                  <a:moveTo>
                    <a:pt x="539" y="141"/>
                  </a:moveTo>
                  <a:lnTo>
                    <a:pt x="539" y="0"/>
                  </a:lnTo>
                  <a:lnTo>
                    <a:pt x="192" y="0"/>
                  </a:lnTo>
                  <a:lnTo>
                    <a:pt x="192" y="141"/>
                  </a:lnTo>
                  <a:lnTo>
                    <a:pt x="0" y="141"/>
                  </a:lnTo>
                  <a:lnTo>
                    <a:pt x="0" y="177"/>
                  </a:lnTo>
                  <a:lnTo>
                    <a:pt x="45" y="177"/>
                  </a:lnTo>
                  <a:lnTo>
                    <a:pt x="45" y="1345"/>
                  </a:lnTo>
                  <a:lnTo>
                    <a:pt x="1300" y="1345"/>
                  </a:lnTo>
                  <a:lnTo>
                    <a:pt x="1300" y="177"/>
                  </a:lnTo>
                  <a:lnTo>
                    <a:pt x="1345" y="177"/>
                  </a:lnTo>
                  <a:lnTo>
                    <a:pt x="1345" y="141"/>
                  </a:lnTo>
                  <a:lnTo>
                    <a:pt x="539" y="14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6"/>
            <p:cNvSpPr>
              <a:spLocks/>
            </p:cNvSpPr>
            <p:nvPr/>
          </p:nvSpPr>
          <p:spPr bwMode="auto">
            <a:xfrm>
              <a:off x="9712325" y="4876800"/>
              <a:ext cx="2135188" cy="2135188"/>
            </a:xfrm>
            <a:custGeom>
              <a:avLst/>
              <a:gdLst>
                <a:gd name="T0" fmla="*/ 539 w 1345"/>
                <a:gd name="T1" fmla="*/ 141 h 1345"/>
                <a:gd name="T2" fmla="*/ 539 w 1345"/>
                <a:gd name="T3" fmla="*/ 0 h 1345"/>
                <a:gd name="T4" fmla="*/ 192 w 1345"/>
                <a:gd name="T5" fmla="*/ 0 h 1345"/>
                <a:gd name="T6" fmla="*/ 192 w 1345"/>
                <a:gd name="T7" fmla="*/ 141 h 1345"/>
                <a:gd name="T8" fmla="*/ 0 w 1345"/>
                <a:gd name="T9" fmla="*/ 141 h 1345"/>
                <a:gd name="T10" fmla="*/ 0 w 1345"/>
                <a:gd name="T11" fmla="*/ 177 h 1345"/>
                <a:gd name="T12" fmla="*/ 45 w 1345"/>
                <a:gd name="T13" fmla="*/ 177 h 1345"/>
                <a:gd name="T14" fmla="*/ 45 w 1345"/>
                <a:gd name="T15" fmla="*/ 1345 h 1345"/>
                <a:gd name="T16" fmla="*/ 1300 w 1345"/>
                <a:gd name="T17" fmla="*/ 1345 h 1345"/>
                <a:gd name="T18" fmla="*/ 1300 w 1345"/>
                <a:gd name="T19" fmla="*/ 177 h 1345"/>
                <a:gd name="T20" fmla="*/ 1345 w 1345"/>
                <a:gd name="T21" fmla="*/ 177 h 1345"/>
                <a:gd name="T22" fmla="*/ 1345 w 1345"/>
                <a:gd name="T23" fmla="*/ 141 h 1345"/>
                <a:gd name="T24" fmla="*/ 539 w 1345"/>
                <a:gd name="T25" fmla="*/ 141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5" h="1345">
                  <a:moveTo>
                    <a:pt x="539" y="141"/>
                  </a:moveTo>
                  <a:lnTo>
                    <a:pt x="539" y="0"/>
                  </a:lnTo>
                  <a:lnTo>
                    <a:pt x="192" y="0"/>
                  </a:lnTo>
                  <a:lnTo>
                    <a:pt x="192" y="141"/>
                  </a:lnTo>
                  <a:lnTo>
                    <a:pt x="0" y="141"/>
                  </a:lnTo>
                  <a:lnTo>
                    <a:pt x="0" y="177"/>
                  </a:lnTo>
                  <a:lnTo>
                    <a:pt x="45" y="177"/>
                  </a:lnTo>
                  <a:lnTo>
                    <a:pt x="45" y="1345"/>
                  </a:lnTo>
                  <a:lnTo>
                    <a:pt x="1300" y="1345"/>
                  </a:lnTo>
                  <a:lnTo>
                    <a:pt x="1300" y="177"/>
                  </a:lnTo>
                  <a:lnTo>
                    <a:pt x="1345" y="177"/>
                  </a:lnTo>
                  <a:lnTo>
                    <a:pt x="1345" y="141"/>
                  </a:lnTo>
                  <a:lnTo>
                    <a:pt x="539" y="1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7"/>
            <p:cNvSpPr>
              <a:spLocks/>
            </p:cNvSpPr>
            <p:nvPr/>
          </p:nvSpPr>
          <p:spPr bwMode="auto">
            <a:xfrm>
              <a:off x="10179050" y="2903538"/>
              <a:ext cx="1165225" cy="765175"/>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8"/>
            <p:cNvSpPr>
              <a:spLocks/>
            </p:cNvSpPr>
            <p:nvPr/>
          </p:nvSpPr>
          <p:spPr bwMode="auto">
            <a:xfrm>
              <a:off x="11495088" y="3479800"/>
              <a:ext cx="419100" cy="269875"/>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9"/>
            <p:cNvSpPr>
              <a:spLocks/>
            </p:cNvSpPr>
            <p:nvPr/>
          </p:nvSpPr>
          <p:spPr bwMode="auto">
            <a:xfrm>
              <a:off x="9636125" y="3616325"/>
              <a:ext cx="647700" cy="423863"/>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Rectangle 10"/>
            <p:cNvSpPr>
              <a:spLocks noChangeArrowheads="1"/>
            </p:cNvSpPr>
            <p:nvPr/>
          </p:nvSpPr>
          <p:spPr bwMode="auto">
            <a:xfrm>
              <a:off x="10512425" y="4016375"/>
              <a:ext cx="1425575" cy="1184275"/>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Rectangle 11"/>
            <p:cNvSpPr>
              <a:spLocks noChangeArrowheads="1"/>
            </p:cNvSpPr>
            <p:nvPr/>
          </p:nvSpPr>
          <p:spPr bwMode="auto">
            <a:xfrm>
              <a:off x="10512425" y="4016375"/>
              <a:ext cx="142557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Rectangle 12"/>
            <p:cNvSpPr>
              <a:spLocks noChangeArrowheads="1"/>
            </p:cNvSpPr>
            <p:nvPr/>
          </p:nvSpPr>
          <p:spPr bwMode="auto">
            <a:xfrm>
              <a:off x="10440988" y="3959225"/>
              <a:ext cx="1568450" cy="57150"/>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Rectangle 13"/>
            <p:cNvSpPr>
              <a:spLocks noChangeArrowheads="1"/>
            </p:cNvSpPr>
            <p:nvPr/>
          </p:nvSpPr>
          <p:spPr bwMode="auto">
            <a:xfrm>
              <a:off x="10440988" y="3959225"/>
              <a:ext cx="156845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14"/>
            <p:cNvSpPr>
              <a:spLocks noChangeArrowheads="1"/>
            </p:cNvSpPr>
            <p:nvPr/>
          </p:nvSpPr>
          <p:spPr bwMode="auto">
            <a:xfrm>
              <a:off x="10653713" y="4173538"/>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Rectangle 15"/>
            <p:cNvSpPr>
              <a:spLocks noChangeArrowheads="1"/>
            </p:cNvSpPr>
            <p:nvPr/>
          </p:nvSpPr>
          <p:spPr bwMode="auto">
            <a:xfrm>
              <a:off x="10653713" y="4173538"/>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Rectangle 16"/>
            <p:cNvSpPr>
              <a:spLocks noChangeArrowheads="1"/>
            </p:cNvSpPr>
            <p:nvPr/>
          </p:nvSpPr>
          <p:spPr bwMode="auto">
            <a:xfrm>
              <a:off x="10653713" y="4495800"/>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Rectangle 17"/>
            <p:cNvSpPr>
              <a:spLocks noChangeArrowheads="1"/>
            </p:cNvSpPr>
            <p:nvPr/>
          </p:nvSpPr>
          <p:spPr bwMode="auto">
            <a:xfrm>
              <a:off x="10653713" y="4495800"/>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18"/>
            <p:cNvSpPr>
              <a:spLocks/>
            </p:cNvSpPr>
            <p:nvPr/>
          </p:nvSpPr>
          <p:spPr bwMode="auto">
            <a:xfrm>
              <a:off x="10512425" y="4016375"/>
              <a:ext cx="503238" cy="474663"/>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19"/>
            <p:cNvSpPr>
              <a:spLocks/>
            </p:cNvSpPr>
            <p:nvPr/>
          </p:nvSpPr>
          <p:spPr bwMode="auto">
            <a:xfrm>
              <a:off x="10512425" y="3959225"/>
              <a:ext cx="503238" cy="57150"/>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20"/>
            <p:cNvSpPr>
              <a:spLocks/>
            </p:cNvSpPr>
            <p:nvPr/>
          </p:nvSpPr>
          <p:spPr bwMode="auto">
            <a:xfrm>
              <a:off x="10653713" y="4173538"/>
              <a:ext cx="338138" cy="185738"/>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Rectangle 21"/>
            <p:cNvSpPr>
              <a:spLocks noChangeArrowheads="1"/>
            </p:cNvSpPr>
            <p:nvPr/>
          </p:nvSpPr>
          <p:spPr bwMode="auto">
            <a:xfrm>
              <a:off x="10653713" y="4814888"/>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Rectangle 22"/>
            <p:cNvSpPr>
              <a:spLocks noChangeArrowheads="1"/>
            </p:cNvSpPr>
            <p:nvPr/>
          </p:nvSpPr>
          <p:spPr bwMode="auto">
            <a:xfrm>
              <a:off x="10653713" y="4814888"/>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Rectangle 23"/>
            <p:cNvSpPr>
              <a:spLocks noChangeArrowheads="1"/>
            </p:cNvSpPr>
            <p:nvPr/>
          </p:nvSpPr>
          <p:spPr bwMode="auto">
            <a:xfrm>
              <a:off x="10512425" y="5200650"/>
              <a:ext cx="1425575" cy="1811338"/>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Rectangle 24"/>
            <p:cNvSpPr>
              <a:spLocks noChangeArrowheads="1"/>
            </p:cNvSpPr>
            <p:nvPr/>
          </p:nvSpPr>
          <p:spPr bwMode="auto">
            <a:xfrm>
              <a:off x="10512425" y="5200650"/>
              <a:ext cx="1425575"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Rectangle 25"/>
            <p:cNvSpPr>
              <a:spLocks noChangeArrowheads="1"/>
            </p:cNvSpPr>
            <p:nvPr/>
          </p:nvSpPr>
          <p:spPr bwMode="auto">
            <a:xfrm>
              <a:off x="10440988" y="5172075"/>
              <a:ext cx="1568450" cy="57150"/>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Rectangle 26"/>
            <p:cNvSpPr>
              <a:spLocks noChangeArrowheads="1"/>
            </p:cNvSpPr>
            <p:nvPr/>
          </p:nvSpPr>
          <p:spPr bwMode="auto">
            <a:xfrm>
              <a:off x="10440988" y="5172075"/>
              <a:ext cx="156845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Rectangle 27"/>
            <p:cNvSpPr>
              <a:spLocks noChangeArrowheads="1"/>
            </p:cNvSpPr>
            <p:nvPr/>
          </p:nvSpPr>
          <p:spPr bwMode="auto">
            <a:xfrm>
              <a:off x="11296650" y="6650038"/>
              <a:ext cx="184150" cy="35718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1" name="Rectangle 28"/>
            <p:cNvSpPr>
              <a:spLocks noChangeArrowheads="1"/>
            </p:cNvSpPr>
            <p:nvPr/>
          </p:nvSpPr>
          <p:spPr bwMode="auto">
            <a:xfrm>
              <a:off x="10972800" y="6650038"/>
              <a:ext cx="185738" cy="35718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2" name="Rectangle 29"/>
            <p:cNvSpPr>
              <a:spLocks noChangeArrowheads="1"/>
            </p:cNvSpPr>
            <p:nvPr/>
          </p:nvSpPr>
          <p:spPr bwMode="auto">
            <a:xfrm>
              <a:off x="10972800" y="6650038"/>
              <a:ext cx="18573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Rectangle 30"/>
            <p:cNvSpPr>
              <a:spLocks noChangeArrowheads="1"/>
            </p:cNvSpPr>
            <p:nvPr/>
          </p:nvSpPr>
          <p:spPr bwMode="auto">
            <a:xfrm>
              <a:off x="10653713" y="5389563"/>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4" name="Rectangle 31"/>
            <p:cNvSpPr>
              <a:spLocks noChangeArrowheads="1"/>
            </p:cNvSpPr>
            <p:nvPr/>
          </p:nvSpPr>
          <p:spPr bwMode="auto">
            <a:xfrm>
              <a:off x="10653713" y="5389563"/>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Rectangle 32"/>
            <p:cNvSpPr>
              <a:spLocks noChangeArrowheads="1"/>
            </p:cNvSpPr>
            <p:nvPr/>
          </p:nvSpPr>
          <p:spPr bwMode="auto">
            <a:xfrm>
              <a:off x="10653713" y="5708650"/>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6" name="Rectangle 33"/>
            <p:cNvSpPr>
              <a:spLocks noChangeArrowheads="1"/>
            </p:cNvSpPr>
            <p:nvPr/>
          </p:nvSpPr>
          <p:spPr bwMode="auto">
            <a:xfrm>
              <a:off x="10653713" y="5708650"/>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Rectangle 34"/>
            <p:cNvSpPr>
              <a:spLocks noChangeArrowheads="1"/>
            </p:cNvSpPr>
            <p:nvPr/>
          </p:nvSpPr>
          <p:spPr bwMode="auto">
            <a:xfrm>
              <a:off x="10653713" y="6027738"/>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8" name="Rectangle 35"/>
            <p:cNvSpPr>
              <a:spLocks noChangeArrowheads="1"/>
            </p:cNvSpPr>
            <p:nvPr/>
          </p:nvSpPr>
          <p:spPr bwMode="auto">
            <a:xfrm>
              <a:off x="10653713" y="6027738"/>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Rectangle 36"/>
            <p:cNvSpPr>
              <a:spLocks noChangeArrowheads="1"/>
            </p:cNvSpPr>
            <p:nvPr/>
          </p:nvSpPr>
          <p:spPr bwMode="auto">
            <a:xfrm>
              <a:off x="10653713" y="6350000"/>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0" name="Rectangle 37"/>
            <p:cNvSpPr>
              <a:spLocks noChangeArrowheads="1"/>
            </p:cNvSpPr>
            <p:nvPr/>
          </p:nvSpPr>
          <p:spPr bwMode="auto">
            <a:xfrm>
              <a:off x="10653713" y="6350000"/>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Rectangle 38"/>
            <p:cNvSpPr>
              <a:spLocks noChangeArrowheads="1"/>
            </p:cNvSpPr>
            <p:nvPr/>
          </p:nvSpPr>
          <p:spPr bwMode="auto">
            <a:xfrm>
              <a:off x="10198100" y="6726238"/>
              <a:ext cx="76200" cy="2857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Oval 39"/>
            <p:cNvSpPr>
              <a:spLocks noChangeArrowheads="1"/>
            </p:cNvSpPr>
            <p:nvPr/>
          </p:nvSpPr>
          <p:spPr bwMode="auto">
            <a:xfrm>
              <a:off x="10045700" y="6478588"/>
              <a:ext cx="376238" cy="3762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Oval 40"/>
            <p:cNvSpPr>
              <a:spLocks noChangeArrowheads="1"/>
            </p:cNvSpPr>
            <p:nvPr/>
          </p:nvSpPr>
          <p:spPr bwMode="auto">
            <a:xfrm>
              <a:off x="10093325" y="6284913"/>
              <a:ext cx="276225" cy="2746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Rectangle 41"/>
            <p:cNvSpPr>
              <a:spLocks noChangeArrowheads="1"/>
            </p:cNvSpPr>
            <p:nvPr/>
          </p:nvSpPr>
          <p:spPr bwMode="auto">
            <a:xfrm>
              <a:off x="9736138" y="6726238"/>
              <a:ext cx="76200" cy="2857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Oval 42"/>
            <p:cNvSpPr>
              <a:spLocks noChangeArrowheads="1"/>
            </p:cNvSpPr>
            <p:nvPr/>
          </p:nvSpPr>
          <p:spPr bwMode="auto">
            <a:xfrm>
              <a:off x="9585325" y="6478588"/>
              <a:ext cx="374650" cy="3762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Oval 43"/>
            <p:cNvSpPr>
              <a:spLocks noChangeArrowheads="1"/>
            </p:cNvSpPr>
            <p:nvPr/>
          </p:nvSpPr>
          <p:spPr bwMode="auto">
            <a:xfrm>
              <a:off x="9631363" y="6284913"/>
              <a:ext cx="276225" cy="2746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44"/>
            <p:cNvSpPr>
              <a:spLocks noEditPoints="1"/>
            </p:cNvSpPr>
            <p:nvPr/>
          </p:nvSpPr>
          <p:spPr bwMode="auto">
            <a:xfrm>
              <a:off x="10317163" y="3825875"/>
              <a:ext cx="465138" cy="395288"/>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Oval 45"/>
            <p:cNvSpPr>
              <a:spLocks noChangeArrowheads="1"/>
            </p:cNvSpPr>
            <p:nvPr/>
          </p:nvSpPr>
          <p:spPr bwMode="auto">
            <a:xfrm>
              <a:off x="10002838" y="3479800"/>
              <a:ext cx="931863" cy="92710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46"/>
            <p:cNvSpPr>
              <a:spLocks noEditPoints="1"/>
            </p:cNvSpPr>
            <p:nvPr/>
          </p:nvSpPr>
          <p:spPr bwMode="auto">
            <a:xfrm>
              <a:off x="10236200" y="3744913"/>
              <a:ext cx="465138" cy="395288"/>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47"/>
            <p:cNvSpPr>
              <a:spLocks noEditPoints="1"/>
            </p:cNvSpPr>
            <p:nvPr/>
          </p:nvSpPr>
          <p:spPr bwMode="auto">
            <a:xfrm>
              <a:off x="10729913" y="5229225"/>
              <a:ext cx="604838" cy="479425"/>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48"/>
            <p:cNvSpPr>
              <a:spLocks/>
            </p:cNvSpPr>
            <p:nvPr/>
          </p:nvSpPr>
          <p:spPr bwMode="auto">
            <a:xfrm>
              <a:off x="10887075" y="5191125"/>
              <a:ext cx="295275" cy="38100"/>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49"/>
            <p:cNvSpPr>
              <a:spLocks/>
            </p:cNvSpPr>
            <p:nvPr/>
          </p:nvSpPr>
          <p:spPr bwMode="auto">
            <a:xfrm>
              <a:off x="10725150" y="5389563"/>
              <a:ext cx="619125" cy="185738"/>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Freeform 50"/>
            <p:cNvSpPr>
              <a:spLocks/>
            </p:cNvSpPr>
            <p:nvPr/>
          </p:nvSpPr>
          <p:spPr bwMode="auto">
            <a:xfrm>
              <a:off x="10806113" y="5708650"/>
              <a:ext cx="457200" cy="100013"/>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Oval 51"/>
            <p:cNvSpPr>
              <a:spLocks noChangeArrowheads="1"/>
            </p:cNvSpPr>
            <p:nvPr/>
          </p:nvSpPr>
          <p:spPr bwMode="auto">
            <a:xfrm>
              <a:off x="10687050" y="5153025"/>
              <a:ext cx="619125" cy="617538"/>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52"/>
            <p:cNvSpPr>
              <a:spLocks noEditPoints="1"/>
            </p:cNvSpPr>
            <p:nvPr/>
          </p:nvSpPr>
          <p:spPr bwMode="auto">
            <a:xfrm>
              <a:off x="10839450" y="5329238"/>
              <a:ext cx="309563" cy="265113"/>
            </a:xfrm>
            <a:custGeom>
              <a:avLst/>
              <a:gdLst>
                <a:gd name="T0" fmla="*/ 62 w 65"/>
                <a:gd name="T1" fmla="*/ 53 h 56"/>
                <a:gd name="T2" fmla="*/ 0 w 65"/>
                <a:gd name="T3" fmla="*/ 10 h 56"/>
                <a:gd name="T4" fmla="*/ 0 w 65"/>
                <a:gd name="T5" fmla="*/ 56 h 56"/>
                <a:gd name="T6" fmla="*/ 65 w 65"/>
                <a:gd name="T7" fmla="*/ 0 h 56"/>
                <a:gd name="T8" fmla="*/ 0 w 65"/>
                <a:gd name="T9" fmla="*/ 0 h 56"/>
                <a:gd name="T10" fmla="*/ 38 w 65"/>
                <a:gd name="T11" fmla="*/ 32 h 56"/>
                <a:gd name="T12" fmla="*/ 36 w 65"/>
                <a:gd name="T13" fmla="*/ 28 h 56"/>
                <a:gd name="T14" fmla="*/ 34 w 65"/>
                <a:gd name="T15" fmla="*/ 27 h 56"/>
                <a:gd name="T16" fmla="*/ 31 w 65"/>
                <a:gd name="T17" fmla="*/ 25 h 56"/>
                <a:gd name="T18" fmla="*/ 28 w 65"/>
                <a:gd name="T19" fmla="*/ 25 h 56"/>
                <a:gd name="T20" fmla="*/ 24 w 65"/>
                <a:gd name="T21" fmla="*/ 27 h 56"/>
                <a:gd name="T22" fmla="*/ 22 w 65"/>
                <a:gd name="T23" fmla="*/ 28 h 56"/>
                <a:gd name="T24" fmla="*/ 20 w 65"/>
                <a:gd name="T25" fmla="*/ 32 h 56"/>
                <a:gd name="T26" fmla="*/ 20 w 65"/>
                <a:gd name="T27" fmla="*/ 34 h 56"/>
                <a:gd name="T28" fmla="*/ 20 w 65"/>
                <a:gd name="T29" fmla="*/ 38 h 56"/>
                <a:gd name="T30" fmla="*/ 22 w 65"/>
                <a:gd name="T31" fmla="*/ 41 h 56"/>
                <a:gd name="T32" fmla="*/ 25 w 65"/>
                <a:gd name="T33" fmla="*/ 43 h 56"/>
                <a:gd name="T34" fmla="*/ 27 w 65"/>
                <a:gd name="T35" fmla="*/ 44 h 56"/>
                <a:gd name="T36" fmla="*/ 30 w 65"/>
                <a:gd name="T37" fmla="*/ 42 h 56"/>
                <a:gd name="T38" fmla="*/ 33 w 65"/>
                <a:gd name="T39" fmla="*/ 43 h 56"/>
                <a:gd name="T40" fmla="*/ 34 w 65"/>
                <a:gd name="T41" fmla="*/ 40 h 56"/>
                <a:gd name="T42" fmla="*/ 38 w 65"/>
                <a:gd name="T43" fmla="*/ 39 h 56"/>
                <a:gd name="T44" fmla="*/ 36 w 65"/>
                <a:gd name="T45" fmla="*/ 36 h 56"/>
                <a:gd name="T46" fmla="*/ 32 w 65"/>
                <a:gd name="T47" fmla="*/ 38 h 56"/>
                <a:gd name="T48" fmla="*/ 25 w 65"/>
                <a:gd name="T49" fmla="*/ 35 h 56"/>
                <a:gd name="T50" fmla="*/ 32 w 65"/>
                <a:gd name="T51" fmla="*/ 32 h 56"/>
                <a:gd name="T52" fmla="*/ 29 w 65"/>
                <a:gd name="T53" fmla="*/ 33 h 56"/>
                <a:gd name="T54" fmla="*/ 27 w 65"/>
                <a:gd name="T55" fmla="*/ 35 h 56"/>
                <a:gd name="T56" fmla="*/ 45 w 65"/>
                <a:gd name="T57" fmla="*/ 27 h 56"/>
                <a:gd name="T58" fmla="*/ 46 w 65"/>
                <a:gd name="T59" fmla="*/ 26 h 56"/>
                <a:gd name="T60" fmla="*/ 45 w 65"/>
                <a:gd name="T61" fmla="*/ 25 h 56"/>
                <a:gd name="T62" fmla="*/ 42 w 65"/>
                <a:gd name="T63" fmla="*/ 23 h 56"/>
                <a:gd name="T64" fmla="*/ 40 w 65"/>
                <a:gd name="T65" fmla="*/ 23 h 56"/>
                <a:gd name="T66" fmla="*/ 37 w 65"/>
                <a:gd name="T67" fmla="*/ 25 h 56"/>
                <a:gd name="T68" fmla="*/ 36 w 65"/>
                <a:gd name="T69" fmla="*/ 26 h 56"/>
                <a:gd name="T70" fmla="*/ 38 w 65"/>
                <a:gd name="T71" fmla="*/ 27 h 56"/>
                <a:gd name="T72" fmla="*/ 36 w 65"/>
                <a:gd name="T73" fmla="*/ 29 h 56"/>
                <a:gd name="T74" fmla="*/ 37 w 65"/>
                <a:gd name="T75" fmla="*/ 31 h 56"/>
                <a:gd name="T76" fmla="*/ 39 w 65"/>
                <a:gd name="T77" fmla="*/ 31 h 56"/>
                <a:gd name="T78" fmla="*/ 41 w 65"/>
                <a:gd name="T79" fmla="*/ 33 h 56"/>
                <a:gd name="T80" fmla="*/ 42 w 65"/>
                <a:gd name="T81" fmla="*/ 31 h 56"/>
                <a:gd name="T82" fmla="*/ 45 w 65"/>
                <a:gd name="T83" fmla="*/ 31 h 56"/>
                <a:gd name="T84" fmla="*/ 46 w 65"/>
                <a:gd name="T85" fmla="*/ 30 h 56"/>
                <a:gd name="T86" fmla="*/ 43 w 65"/>
                <a:gd name="T87" fmla="*/ 28 h 56"/>
                <a:gd name="T88" fmla="*/ 41 w 65"/>
                <a:gd name="T89"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5" h="56">
                  <a:moveTo>
                    <a:pt x="3" y="14"/>
                  </a:moveTo>
                  <a:cubicBezTo>
                    <a:pt x="3" y="53"/>
                    <a:pt x="3" y="53"/>
                    <a:pt x="3" y="53"/>
                  </a:cubicBezTo>
                  <a:cubicBezTo>
                    <a:pt x="62" y="53"/>
                    <a:pt x="62" y="53"/>
                    <a:pt x="62" y="53"/>
                  </a:cubicBezTo>
                  <a:cubicBezTo>
                    <a:pt x="62" y="14"/>
                    <a:pt x="62" y="14"/>
                    <a:pt x="62" y="14"/>
                  </a:cubicBezTo>
                  <a:cubicBezTo>
                    <a:pt x="3" y="14"/>
                    <a:pt x="3" y="14"/>
                    <a:pt x="3" y="14"/>
                  </a:cubicBezTo>
                  <a:close/>
                  <a:moveTo>
                    <a:pt x="0" y="10"/>
                  </a:moveTo>
                  <a:cubicBezTo>
                    <a:pt x="65" y="10"/>
                    <a:pt x="65" y="10"/>
                    <a:pt x="65" y="10"/>
                  </a:cubicBezTo>
                  <a:cubicBezTo>
                    <a:pt x="65" y="56"/>
                    <a:pt x="65" y="56"/>
                    <a:pt x="65" y="56"/>
                  </a:cubicBezTo>
                  <a:cubicBezTo>
                    <a:pt x="0" y="56"/>
                    <a:pt x="0" y="56"/>
                    <a:pt x="0" y="56"/>
                  </a:cubicBezTo>
                  <a:cubicBezTo>
                    <a:pt x="0" y="10"/>
                    <a:pt x="0" y="10"/>
                    <a:pt x="0" y="10"/>
                  </a:cubicBezTo>
                  <a:close/>
                  <a:moveTo>
                    <a:pt x="0" y="0"/>
                  </a:moveTo>
                  <a:cubicBezTo>
                    <a:pt x="65" y="0"/>
                    <a:pt x="65" y="0"/>
                    <a:pt x="65" y="0"/>
                  </a:cubicBezTo>
                  <a:cubicBezTo>
                    <a:pt x="65" y="7"/>
                    <a:pt x="65" y="7"/>
                    <a:pt x="65" y="7"/>
                  </a:cubicBezTo>
                  <a:cubicBezTo>
                    <a:pt x="0" y="7"/>
                    <a:pt x="0" y="7"/>
                    <a:pt x="0" y="7"/>
                  </a:cubicBezTo>
                  <a:cubicBezTo>
                    <a:pt x="0" y="0"/>
                    <a:pt x="0" y="0"/>
                    <a:pt x="0" y="0"/>
                  </a:cubicBezTo>
                  <a:close/>
                  <a:moveTo>
                    <a:pt x="39" y="34"/>
                  </a:moveTo>
                  <a:cubicBezTo>
                    <a:pt x="39" y="32"/>
                    <a:pt x="39" y="32"/>
                    <a:pt x="39" y="32"/>
                  </a:cubicBezTo>
                  <a:cubicBezTo>
                    <a:pt x="38" y="32"/>
                    <a:pt x="38" y="32"/>
                    <a:pt x="38" y="32"/>
                  </a:cubicBezTo>
                  <a:cubicBezTo>
                    <a:pt x="35" y="32"/>
                    <a:pt x="35" y="32"/>
                    <a:pt x="35" y="32"/>
                  </a:cubicBezTo>
                  <a:cubicBezTo>
                    <a:pt x="35" y="31"/>
                    <a:pt x="35" y="31"/>
                    <a:pt x="35" y="31"/>
                  </a:cubicBezTo>
                  <a:cubicBezTo>
                    <a:pt x="36" y="28"/>
                    <a:pt x="36" y="28"/>
                    <a:pt x="36" y="28"/>
                  </a:cubicBezTo>
                  <a:cubicBezTo>
                    <a:pt x="36" y="28"/>
                    <a:pt x="36" y="28"/>
                    <a:pt x="36" y="28"/>
                  </a:cubicBezTo>
                  <a:cubicBezTo>
                    <a:pt x="35" y="27"/>
                    <a:pt x="35" y="27"/>
                    <a:pt x="35" y="27"/>
                  </a:cubicBezTo>
                  <a:cubicBezTo>
                    <a:pt x="34" y="27"/>
                    <a:pt x="34" y="27"/>
                    <a:pt x="34" y="27"/>
                  </a:cubicBezTo>
                  <a:cubicBezTo>
                    <a:pt x="32" y="28"/>
                    <a:pt x="32" y="28"/>
                    <a:pt x="32" y="28"/>
                  </a:cubicBezTo>
                  <a:cubicBezTo>
                    <a:pt x="31" y="28"/>
                    <a:pt x="31" y="28"/>
                    <a:pt x="31" y="28"/>
                  </a:cubicBezTo>
                  <a:cubicBezTo>
                    <a:pt x="31" y="25"/>
                    <a:pt x="31" y="25"/>
                    <a:pt x="31" y="25"/>
                  </a:cubicBezTo>
                  <a:cubicBezTo>
                    <a:pt x="30" y="25"/>
                    <a:pt x="30" y="25"/>
                    <a:pt x="30" y="25"/>
                  </a:cubicBezTo>
                  <a:cubicBezTo>
                    <a:pt x="28" y="25"/>
                    <a:pt x="28" y="25"/>
                    <a:pt x="28" y="25"/>
                  </a:cubicBezTo>
                  <a:cubicBezTo>
                    <a:pt x="28" y="25"/>
                    <a:pt x="28" y="25"/>
                    <a:pt x="28" y="25"/>
                  </a:cubicBezTo>
                  <a:cubicBezTo>
                    <a:pt x="27" y="28"/>
                    <a:pt x="27" y="28"/>
                    <a:pt x="27" y="28"/>
                  </a:cubicBezTo>
                  <a:cubicBezTo>
                    <a:pt x="26" y="28"/>
                    <a:pt x="26" y="28"/>
                    <a:pt x="26" y="28"/>
                  </a:cubicBezTo>
                  <a:cubicBezTo>
                    <a:pt x="24" y="27"/>
                    <a:pt x="24" y="27"/>
                    <a:pt x="24" y="27"/>
                  </a:cubicBezTo>
                  <a:cubicBezTo>
                    <a:pt x="24" y="27"/>
                    <a:pt x="24" y="27"/>
                    <a:pt x="24" y="27"/>
                  </a:cubicBezTo>
                  <a:cubicBezTo>
                    <a:pt x="22" y="28"/>
                    <a:pt x="22" y="28"/>
                    <a:pt x="22" y="28"/>
                  </a:cubicBezTo>
                  <a:cubicBezTo>
                    <a:pt x="22" y="28"/>
                    <a:pt x="22" y="28"/>
                    <a:pt x="22" y="28"/>
                  </a:cubicBezTo>
                  <a:cubicBezTo>
                    <a:pt x="23" y="31"/>
                    <a:pt x="23" y="31"/>
                    <a:pt x="23" y="31"/>
                  </a:cubicBezTo>
                  <a:cubicBezTo>
                    <a:pt x="23" y="32"/>
                    <a:pt x="23" y="32"/>
                    <a:pt x="23" y="32"/>
                  </a:cubicBezTo>
                  <a:cubicBezTo>
                    <a:pt x="20" y="32"/>
                    <a:pt x="20" y="32"/>
                    <a:pt x="20" y="32"/>
                  </a:cubicBezTo>
                  <a:cubicBezTo>
                    <a:pt x="20" y="32"/>
                    <a:pt x="20" y="32"/>
                    <a:pt x="20" y="32"/>
                  </a:cubicBezTo>
                  <a:cubicBezTo>
                    <a:pt x="19" y="34"/>
                    <a:pt x="19" y="34"/>
                    <a:pt x="19" y="34"/>
                  </a:cubicBezTo>
                  <a:cubicBezTo>
                    <a:pt x="20" y="34"/>
                    <a:pt x="20" y="34"/>
                    <a:pt x="20" y="34"/>
                  </a:cubicBezTo>
                  <a:cubicBezTo>
                    <a:pt x="22" y="36"/>
                    <a:pt x="22" y="36"/>
                    <a:pt x="22" y="36"/>
                  </a:cubicBezTo>
                  <a:cubicBezTo>
                    <a:pt x="22" y="36"/>
                    <a:pt x="22" y="36"/>
                    <a:pt x="22" y="36"/>
                  </a:cubicBezTo>
                  <a:cubicBezTo>
                    <a:pt x="20" y="38"/>
                    <a:pt x="20" y="38"/>
                    <a:pt x="20" y="38"/>
                  </a:cubicBezTo>
                  <a:cubicBezTo>
                    <a:pt x="20" y="39"/>
                    <a:pt x="20" y="39"/>
                    <a:pt x="20" y="39"/>
                  </a:cubicBezTo>
                  <a:cubicBezTo>
                    <a:pt x="21" y="40"/>
                    <a:pt x="21" y="40"/>
                    <a:pt x="21" y="40"/>
                  </a:cubicBezTo>
                  <a:cubicBezTo>
                    <a:pt x="22" y="41"/>
                    <a:pt x="22" y="41"/>
                    <a:pt x="22" y="41"/>
                  </a:cubicBezTo>
                  <a:cubicBezTo>
                    <a:pt x="24" y="40"/>
                    <a:pt x="24" y="40"/>
                    <a:pt x="24" y="40"/>
                  </a:cubicBezTo>
                  <a:cubicBezTo>
                    <a:pt x="25" y="40"/>
                    <a:pt x="25" y="40"/>
                    <a:pt x="25" y="40"/>
                  </a:cubicBezTo>
                  <a:cubicBezTo>
                    <a:pt x="25" y="43"/>
                    <a:pt x="25" y="43"/>
                    <a:pt x="25" y="43"/>
                  </a:cubicBezTo>
                  <a:cubicBezTo>
                    <a:pt x="25" y="43"/>
                    <a:pt x="25" y="43"/>
                    <a:pt x="25" y="43"/>
                  </a:cubicBezTo>
                  <a:cubicBezTo>
                    <a:pt x="27" y="44"/>
                    <a:pt x="27" y="44"/>
                    <a:pt x="27" y="44"/>
                  </a:cubicBezTo>
                  <a:cubicBezTo>
                    <a:pt x="27" y="44"/>
                    <a:pt x="27" y="44"/>
                    <a:pt x="27" y="44"/>
                  </a:cubicBezTo>
                  <a:cubicBezTo>
                    <a:pt x="29" y="42"/>
                    <a:pt x="29" y="42"/>
                    <a:pt x="29" y="42"/>
                  </a:cubicBezTo>
                  <a:cubicBezTo>
                    <a:pt x="29" y="42"/>
                    <a:pt x="29" y="42"/>
                    <a:pt x="29" y="42"/>
                  </a:cubicBezTo>
                  <a:cubicBezTo>
                    <a:pt x="30" y="42"/>
                    <a:pt x="30" y="42"/>
                    <a:pt x="30" y="42"/>
                  </a:cubicBezTo>
                  <a:cubicBezTo>
                    <a:pt x="31" y="44"/>
                    <a:pt x="31" y="44"/>
                    <a:pt x="31" y="44"/>
                  </a:cubicBezTo>
                  <a:cubicBezTo>
                    <a:pt x="32" y="44"/>
                    <a:pt x="32" y="44"/>
                    <a:pt x="32" y="44"/>
                  </a:cubicBezTo>
                  <a:cubicBezTo>
                    <a:pt x="33" y="43"/>
                    <a:pt x="33" y="43"/>
                    <a:pt x="33" y="43"/>
                  </a:cubicBezTo>
                  <a:cubicBezTo>
                    <a:pt x="34" y="43"/>
                    <a:pt x="34" y="43"/>
                    <a:pt x="34" y="43"/>
                  </a:cubicBezTo>
                  <a:cubicBezTo>
                    <a:pt x="33" y="40"/>
                    <a:pt x="33" y="40"/>
                    <a:pt x="33" y="40"/>
                  </a:cubicBezTo>
                  <a:cubicBezTo>
                    <a:pt x="34" y="40"/>
                    <a:pt x="34" y="40"/>
                    <a:pt x="34" y="40"/>
                  </a:cubicBezTo>
                  <a:cubicBezTo>
                    <a:pt x="37" y="41"/>
                    <a:pt x="37" y="41"/>
                    <a:pt x="37" y="41"/>
                  </a:cubicBezTo>
                  <a:cubicBezTo>
                    <a:pt x="37" y="40"/>
                    <a:pt x="37" y="40"/>
                    <a:pt x="37" y="40"/>
                  </a:cubicBezTo>
                  <a:cubicBezTo>
                    <a:pt x="38" y="39"/>
                    <a:pt x="38" y="39"/>
                    <a:pt x="38" y="39"/>
                  </a:cubicBezTo>
                  <a:cubicBezTo>
                    <a:pt x="38" y="38"/>
                    <a:pt x="38" y="38"/>
                    <a:pt x="38" y="38"/>
                  </a:cubicBezTo>
                  <a:cubicBezTo>
                    <a:pt x="36" y="36"/>
                    <a:pt x="36" y="36"/>
                    <a:pt x="36" y="36"/>
                  </a:cubicBezTo>
                  <a:cubicBezTo>
                    <a:pt x="36" y="36"/>
                    <a:pt x="36" y="36"/>
                    <a:pt x="36" y="36"/>
                  </a:cubicBezTo>
                  <a:cubicBezTo>
                    <a:pt x="39" y="34"/>
                    <a:pt x="39" y="34"/>
                    <a:pt x="39" y="34"/>
                  </a:cubicBezTo>
                  <a:close/>
                  <a:moveTo>
                    <a:pt x="33" y="35"/>
                  </a:moveTo>
                  <a:cubicBezTo>
                    <a:pt x="33" y="36"/>
                    <a:pt x="33" y="37"/>
                    <a:pt x="32" y="38"/>
                  </a:cubicBezTo>
                  <a:cubicBezTo>
                    <a:pt x="31" y="38"/>
                    <a:pt x="30" y="39"/>
                    <a:pt x="29" y="39"/>
                  </a:cubicBezTo>
                  <a:cubicBezTo>
                    <a:pt x="28" y="39"/>
                    <a:pt x="27" y="38"/>
                    <a:pt x="26" y="38"/>
                  </a:cubicBezTo>
                  <a:cubicBezTo>
                    <a:pt x="26" y="37"/>
                    <a:pt x="25" y="36"/>
                    <a:pt x="25" y="35"/>
                  </a:cubicBezTo>
                  <a:cubicBezTo>
                    <a:pt x="25" y="34"/>
                    <a:pt x="26" y="33"/>
                    <a:pt x="26" y="32"/>
                  </a:cubicBezTo>
                  <a:cubicBezTo>
                    <a:pt x="27" y="31"/>
                    <a:pt x="28" y="31"/>
                    <a:pt x="29" y="31"/>
                  </a:cubicBezTo>
                  <a:cubicBezTo>
                    <a:pt x="30" y="31"/>
                    <a:pt x="31" y="31"/>
                    <a:pt x="32" y="32"/>
                  </a:cubicBezTo>
                  <a:cubicBezTo>
                    <a:pt x="33" y="33"/>
                    <a:pt x="33" y="34"/>
                    <a:pt x="33" y="35"/>
                  </a:cubicBezTo>
                  <a:close/>
                  <a:moveTo>
                    <a:pt x="27" y="35"/>
                  </a:moveTo>
                  <a:cubicBezTo>
                    <a:pt x="27" y="34"/>
                    <a:pt x="28" y="33"/>
                    <a:pt x="29" y="33"/>
                  </a:cubicBezTo>
                  <a:cubicBezTo>
                    <a:pt x="30" y="33"/>
                    <a:pt x="31" y="34"/>
                    <a:pt x="31" y="35"/>
                  </a:cubicBezTo>
                  <a:cubicBezTo>
                    <a:pt x="31" y="36"/>
                    <a:pt x="30" y="36"/>
                    <a:pt x="29" y="36"/>
                  </a:cubicBezTo>
                  <a:cubicBezTo>
                    <a:pt x="28" y="36"/>
                    <a:pt x="27" y="36"/>
                    <a:pt x="27" y="35"/>
                  </a:cubicBezTo>
                  <a:close/>
                  <a:moveTo>
                    <a:pt x="45" y="28"/>
                  </a:moveTo>
                  <a:cubicBezTo>
                    <a:pt x="45" y="28"/>
                    <a:pt x="45" y="28"/>
                    <a:pt x="45" y="28"/>
                  </a:cubicBezTo>
                  <a:cubicBezTo>
                    <a:pt x="45" y="27"/>
                    <a:pt x="45" y="27"/>
                    <a:pt x="45" y="27"/>
                  </a:cubicBezTo>
                  <a:cubicBezTo>
                    <a:pt x="46" y="26"/>
                    <a:pt x="46" y="26"/>
                    <a:pt x="46" y="26"/>
                  </a:cubicBezTo>
                  <a:cubicBezTo>
                    <a:pt x="46" y="26"/>
                    <a:pt x="46" y="26"/>
                    <a:pt x="46" y="26"/>
                  </a:cubicBezTo>
                  <a:cubicBezTo>
                    <a:pt x="46" y="26"/>
                    <a:pt x="46" y="26"/>
                    <a:pt x="46" y="26"/>
                  </a:cubicBezTo>
                  <a:cubicBezTo>
                    <a:pt x="46" y="25"/>
                    <a:pt x="46" y="25"/>
                    <a:pt x="46" y="25"/>
                  </a:cubicBezTo>
                  <a:cubicBezTo>
                    <a:pt x="45" y="25"/>
                    <a:pt x="45" y="25"/>
                    <a:pt x="45" y="25"/>
                  </a:cubicBezTo>
                  <a:cubicBezTo>
                    <a:pt x="45" y="25"/>
                    <a:pt x="45" y="25"/>
                    <a:pt x="45" y="25"/>
                  </a:cubicBezTo>
                  <a:cubicBezTo>
                    <a:pt x="44" y="25"/>
                    <a:pt x="44" y="25"/>
                    <a:pt x="44" y="25"/>
                  </a:cubicBezTo>
                  <a:cubicBezTo>
                    <a:pt x="43" y="25"/>
                    <a:pt x="43" y="24"/>
                    <a:pt x="42" y="24"/>
                  </a:cubicBezTo>
                  <a:cubicBezTo>
                    <a:pt x="42" y="23"/>
                    <a:pt x="42" y="23"/>
                    <a:pt x="42" y="23"/>
                  </a:cubicBezTo>
                  <a:cubicBezTo>
                    <a:pt x="42" y="22"/>
                    <a:pt x="42" y="22"/>
                    <a:pt x="42" y="22"/>
                  </a:cubicBezTo>
                  <a:cubicBezTo>
                    <a:pt x="41" y="22"/>
                    <a:pt x="41" y="22"/>
                    <a:pt x="41" y="22"/>
                  </a:cubicBezTo>
                  <a:cubicBezTo>
                    <a:pt x="40" y="23"/>
                    <a:pt x="40" y="23"/>
                    <a:pt x="40" y="23"/>
                  </a:cubicBezTo>
                  <a:cubicBezTo>
                    <a:pt x="40" y="24"/>
                    <a:pt x="40" y="24"/>
                    <a:pt x="40" y="24"/>
                  </a:cubicBezTo>
                  <a:cubicBezTo>
                    <a:pt x="39" y="24"/>
                    <a:pt x="39" y="25"/>
                    <a:pt x="39" y="25"/>
                  </a:cubicBezTo>
                  <a:cubicBezTo>
                    <a:pt x="37" y="25"/>
                    <a:pt x="37" y="25"/>
                    <a:pt x="37" y="25"/>
                  </a:cubicBezTo>
                  <a:cubicBezTo>
                    <a:pt x="37" y="25"/>
                    <a:pt x="37" y="25"/>
                    <a:pt x="37" y="25"/>
                  </a:cubicBezTo>
                  <a:cubicBezTo>
                    <a:pt x="37" y="25"/>
                    <a:pt x="37" y="25"/>
                    <a:pt x="37" y="25"/>
                  </a:cubicBezTo>
                  <a:cubicBezTo>
                    <a:pt x="36" y="26"/>
                    <a:pt x="36" y="26"/>
                    <a:pt x="36" y="26"/>
                  </a:cubicBezTo>
                  <a:cubicBezTo>
                    <a:pt x="36" y="26"/>
                    <a:pt x="36" y="26"/>
                    <a:pt x="36" y="26"/>
                  </a:cubicBezTo>
                  <a:cubicBezTo>
                    <a:pt x="36" y="26"/>
                    <a:pt x="36" y="26"/>
                    <a:pt x="36" y="26"/>
                  </a:cubicBezTo>
                  <a:cubicBezTo>
                    <a:pt x="38" y="27"/>
                    <a:pt x="38" y="27"/>
                    <a:pt x="38" y="27"/>
                  </a:cubicBezTo>
                  <a:cubicBezTo>
                    <a:pt x="37" y="28"/>
                    <a:pt x="37" y="28"/>
                    <a:pt x="37" y="28"/>
                  </a:cubicBezTo>
                  <a:cubicBezTo>
                    <a:pt x="38" y="28"/>
                    <a:pt x="38" y="28"/>
                    <a:pt x="38" y="28"/>
                  </a:cubicBezTo>
                  <a:cubicBezTo>
                    <a:pt x="36" y="29"/>
                    <a:pt x="36" y="29"/>
                    <a:pt x="36" y="29"/>
                  </a:cubicBezTo>
                  <a:cubicBezTo>
                    <a:pt x="36" y="30"/>
                    <a:pt x="36" y="30"/>
                    <a:pt x="36" y="30"/>
                  </a:cubicBezTo>
                  <a:cubicBezTo>
                    <a:pt x="36" y="30"/>
                    <a:pt x="36" y="30"/>
                    <a:pt x="36" y="30"/>
                  </a:cubicBezTo>
                  <a:cubicBezTo>
                    <a:pt x="37" y="31"/>
                    <a:pt x="37" y="31"/>
                    <a:pt x="37" y="31"/>
                  </a:cubicBezTo>
                  <a:cubicBezTo>
                    <a:pt x="37" y="31"/>
                    <a:pt x="37" y="31"/>
                    <a:pt x="37" y="31"/>
                  </a:cubicBezTo>
                  <a:cubicBezTo>
                    <a:pt x="37" y="31"/>
                    <a:pt x="37" y="31"/>
                    <a:pt x="37" y="31"/>
                  </a:cubicBezTo>
                  <a:cubicBezTo>
                    <a:pt x="39" y="31"/>
                    <a:pt x="39" y="31"/>
                    <a:pt x="39" y="31"/>
                  </a:cubicBezTo>
                  <a:cubicBezTo>
                    <a:pt x="39" y="31"/>
                    <a:pt x="39" y="31"/>
                    <a:pt x="40" y="31"/>
                  </a:cubicBezTo>
                  <a:cubicBezTo>
                    <a:pt x="40" y="33"/>
                    <a:pt x="40" y="33"/>
                    <a:pt x="40" y="33"/>
                  </a:cubicBezTo>
                  <a:cubicBezTo>
                    <a:pt x="41" y="33"/>
                    <a:pt x="41" y="33"/>
                    <a:pt x="41" y="33"/>
                  </a:cubicBezTo>
                  <a:cubicBezTo>
                    <a:pt x="42" y="33"/>
                    <a:pt x="42" y="33"/>
                    <a:pt x="42" y="33"/>
                  </a:cubicBezTo>
                  <a:cubicBezTo>
                    <a:pt x="42" y="33"/>
                    <a:pt x="42" y="33"/>
                    <a:pt x="42" y="33"/>
                  </a:cubicBezTo>
                  <a:cubicBezTo>
                    <a:pt x="42" y="31"/>
                    <a:pt x="42" y="31"/>
                    <a:pt x="42" y="31"/>
                  </a:cubicBezTo>
                  <a:cubicBezTo>
                    <a:pt x="43" y="31"/>
                    <a:pt x="43" y="31"/>
                    <a:pt x="44" y="31"/>
                  </a:cubicBezTo>
                  <a:cubicBezTo>
                    <a:pt x="45" y="31"/>
                    <a:pt x="45" y="31"/>
                    <a:pt x="45" y="31"/>
                  </a:cubicBezTo>
                  <a:cubicBezTo>
                    <a:pt x="45" y="31"/>
                    <a:pt x="45" y="31"/>
                    <a:pt x="45" y="31"/>
                  </a:cubicBezTo>
                  <a:cubicBezTo>
                    <a:pt x="46" y="31"/>
                    <a:pt x="46" y="31"/>
                    <a:pt x="46" y="31"/>
                  </a:cubicBezTo>
                  <a:cubicBezTo>
                    <a:pt x="46" y="30"/>
                    <a:pt x="46" y="30"/>
                    <a:pt x="46" y="30"/>
                  </a:cubicBezTo>
                  <a:cubicBezTo>
                    <a:pt x="46" y="30"/>
                    <a:pt x="46" y="30"/>
                    <a:pt x="46" y="30"/>
                  </a:cubicBezTo>
                  <a:cubicBezTo>
                    <a:pt x="46" y="29"/>
                    <a:pt x="46" y="29"/>
                    <a:pt x="46" y="29"/>
                  </a:cubicBezTo>
                  <a:cubicBezTo>
                    <a:pt x="45" y="28"/>
                    <a:pt x="45" y="28"/>
                    <a:pt x="45" y="28"/>
                  </a:cubicBezTo>
                  <a:close/>
                  <a:moveTo>
                    <a:pt x="43" y="28"/>
                  </a:moveTo>
                  <a:cubicBezTo>
                    <a:pt x="43" y="29"/>
                    <a:pt x="42" y="29"/>
                    <a:pt x="41" y="29"/>
                  </a:cubicBezTo>
                  <a:cubicBezTo>
                    <a:pt x="40" y="29"/>
                    <a:pt x="40" y="29"/>
                    <a:pt x="40" y="28"/>
                  </a:cubicBezTo>
                  <a:cubicBezTo>
                    <a:pt x="40" y="27"/>
                    <a:pt x="40" y="26"/>
                    <a:pt x="41" y="26"/>
                  </a:cubicBezTo>
                  <a:cubicBezTo>
                    <a:pt x="42" y="26"/>
                    <a:pt x="43" y="27"/>
                    <a:pt x="43"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Oval 53"/>
            <p:cNvSpPr>
              <a:spLocks noChangeArrowheads="1"/>
            </p:cNvSpPr>
            <p:nvPr/>
          </p:nvSpPr>
          <p:spPr bwMode="auto">
            <a:xfrm>
              <a:off x="11704638" y="4197350"/>
              <a:ext cx="660400" cy="66040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54"/>
            <p:cNvSpPr>
              <a:spLocks noEditPoints="1"/>
            </p:cNvSpPr>
            <p:nvPr/>
          </p:nvSpPr>
          <p:spPr bwMode="auto">
            <a:xfrm>
              <a:off x="11871325" y="4387850"/>
              <a:ext cx="328613" cy="279400"/>
            </a:xfrm>
            <a:custGeom>
              <a:avLst/>
              <a:gdLst>
                <a:gd name="T0" fmla="*/ 66 w 69"/>
                <a:gd name="T1" fmla="*/ 56 h 59"/>
                <a:gd name="T2" fmla="*/ 0 w 69"/>
                <a:gd name="T3" fmla="*/ 10 h 59"/>
                <a:gd name="T4" fmla="*/ 0 w 69"/>
                <a:gd name="T5" fmla="*/ 59 h 59"/>
                <a:gd name="T6" fmla="*/ 69 w 69"/>
                <a:gd name="T7" fmla="*/ 0 h 59"/>
                <a:gd name="T8" fmla="*/ 0 w 69"/>
                <a:gd name="T9" fmla="*/ 0 h 59"/>
                <a:gd name="T10" fmla="*/ 40 w 69"/>
                <a:gd name="T11" fmla="*/ 33 h 59"/>
                <a:gd name="T12" fmla="*/ 38 w 69"/>
                <a:gd name="T13" fmla="*/ 30 h 59"/>
                <a:gd name="T14" fmla="*/ 36 w 69"/>
                <a:gd name="T15" fmla="*/ 28 h 59"/>
                <a:gd name="T16" fmla="*/ 32 w 69"/>
                <a:gd name="T17" fmla="*/ 26 h 59"/>
                <a:gd name="T18" fmla="*/ 29 w 69"/>
                <a:gd name="T19" fmla="*/ 26 h 59"/>
                <a:gd name="T20" fmla="*/ 25 w 69"/>
                <a:gd name="T21" fmla="*/ 28 h 59"/>
                <a:gd name="T22" fmla="*/ 23 w 69"/>
                <a:gd name="T23" fmla="*/ 30 h 59"/>
                <a:gd name="T24" fmla="*/ 21 w 69"/>
                <a:gd name="T25" fmla="*/ 33 h 59"/>
                <a:gd name="T26" fmla="*/ 21 w 69"/>
                <a:gd name="T27" fmla="*/ 36 h 59"/>
                <a:gd name="T28" fmla="*/ 21 w 69"/>
                <a:gd name="T29" fmla="*/ 40 h 59"/>
                <a:gd name="T30" fmla="*/ 23 w 69"/>
                <a:gd name="T31" fmla="*/ 43 h 59"/>
                <a:gd name="T32" fmla="*/ 26 w 69"/>
                <a:gd name="T33" fmla="*/ 46 h 59"/>
                <a:gd name="T34" fmla="*/ 29 w 69"/>
                <a:gd name="T35" fmla="*/ 47 h 59"/>
                <a:gd name="T36" fmla="*/ 31 w 69"/>
                <a:gd name="T37" fmla="*/ 44 h 59"/>
                <a:gd name="T38" fmla="*/ 35 w 69"/>
                <a:gd name="T39" fmla="*/ 46 h 59"/>
                <a:gd name="T40" fmla="*/ 36 w 69"/>
                <a:gd name="T41" fmla="*/ 42 h 59"/>
                <a:gd name="T42" fmla="*/ 40 w 69"/>
                <a:gd name="T43" fmla="*/ 41 h 59"/>
                <a:gd name="T44" fmla="*/ 38 w 69"/>
                <a:gd name="T45" fmla="*/ 38 h 59"/>
                <a:gd name="T46" fmla="*/ 34 w 69"/>
                <a:gd name="T47" fmla="*/ 40 h 59"/>
                <a:gd name="T48" fmla="*/ 27 w 69"/>
                <a:gd name="T49" fmla="*/ 37 h 59"/>
                <a:gd name="T50" fmla="*/ 34 w 69"/>
                <a:gd name="T51" fmla="*/ 34 h 59"/>
                <a:gd name="T52" fmla="*/ 31 w 69"/>
                <a:gd name="T53" fmla="*/ 35 h 59"/>
                <a:gd name="T54" fmla="*/ 29 w 69"/>
                <a:gd name="T55" fmla="*/ 37 h 59"/>
                <a:gd name="T56" fmla="*/ 48 w 69"/>
                <a:gd name="T57" fmla="*/ 28 h 59"/>
                <a:gd name="T58" fmla="*/ 49 w 69"/>
                <a:gd name="T59" fmla="*/ 27 h 59"/>
                <a:gd name="T60" fmla="*/ 48 w 69"/>
                <a:gd name="T61" fmla="*/ 26 h 59"/>
                <a:gd name="T62" fmla="*/ 45 w 69"/>
                <a:gd name="T63" fmla="*/ 24 h 59"/>
                <a:gd name="T64" fmla="*/ 43 w 69"/>
                <a:gd name="T65" fmla="*/ 24 h 59"/>
                <a:gd name="T66" fmla="*/ 39 w 69"/>
                <a:gd name="T67" fmla="*/ 26 h 59"/>
                <a:gd name="T68" fmla="*/ 38 w 69"/>
                <a:gd name="T69" fmla="*/ 27 h 59"/>
                <a:gd name="T70" fmla="*/ 40 w 69"/>
                <a:gd name="T71" fmla="*/ 28 h 59"/>
                <a:gd name="T72" fmla="*/ 38 w 69"/>
                <a:gd name="T73" fmla="*/ 31 h 59"/>
                <a:gd name="T74" fmla="*/ 39 w 69"/>
                <a:gd name="T75" fmla="*/ 32 h 59"/>
                <a:gd name="T76" fmla="*/ 41 w 69"/>
                <a:gd name="T77" fmla="*/ 32 h 59"/>
                <a:gd name="T78" fmla="*/ 43 w 69"/>
                <a:gd name="T79" fmla="*/ 35 h 59"/>
                <a:gd name="T80" fmla="*/ 45 w 69"/>
                <a:gd name="T81" fmla="*/ 33 h 59"/>
                <a:gd name="T82" fmla="*/ 48 w 69"/>
                <a:gd name="T83" fmla="*/ 33 h 59"/>
                <a:gd name="T84" fmla="*/ 49 w 69"/>
                <a:gd name="T85" fmla="*/ 31 h 59"/>
                <a:gd name="T86" fmla="*/ 45 w 69"/>
                <a:gd name="T87" fmla="*/ 29 h 59"/>
                <a:gd name="T88" fmla="*/ 44 w 69"/>
                <a:gd name="T89" fmla="*/ 2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 h="59">
                  <a:moveTo>
                    <a:pt x="3" y="14"/>
                  </a:moveTo>
                  <a:cubicBezTo>
                    <a:pt x="3" y="56"/>
                    <a:pt x="3" y="56"/>
                    <a:pt x="3" y="56"/>
                  </a:cubicBezTo>
                  <a:cubicBezTo>
                    <a:pt x="66" y="56"/>
                    <a:pt x="66" y="56"/>
                    <a:pt x="66" y="56"/>
                  </a:cubicBezTo>
                  <a:cubicBezTo>
                    <a:pt x="66" y="14"/>
                    <a:pt x="66" y="14"/>
                    <a:pt x="66" y="14"/>
                  </a:cubicBezTo>
                  <a:cubicBezTo>
                    <a:pt x="3" y="14"/>
                    <a:pt x="3" y="14"/>
                    <a:pt x="3" y="14"/>
                  </a:cubicBezTo>
                  <a:close/>
                  <a:moveTo>
                    <a:pt x="0" y="10"/>
                  </a:moveTo>
                  <a:cubicBezTo>
                    <a:pt x="69" y="10"/>
                    <a:pt x="69" y="10"/>
                    <a:pt x="69" y="10"/>
                  </a:cubicBezTo>
                  <a:cubicBezTo>
                    <a:pt x="69" y="59"/>
                    <a:pt x="69" y="59"/>
                    <a:pt x="69" y="59"/>
                  </a:cubicBezTo>
                  <a:cubicBezTo>
                    <a:pt x="0" y="59"/>
                    <a:pt x="0" y="59"/>
                    <a:pt x="0" y="59"/>
                  </a:cubicBezTo>
                  <a:cubicBezTo>
                    <a:pt x="0" y="10"/>
                    <a:pt x="0" y="10"/>
                    <a:pt x="0" y="10"/>
                  </a:cubicBezTo>
                  <a:close/>
                  <a:moveTo>
                    <a:pt x="0" y="0"/>
                  </a:moveTo>
                  <a:cubicBezTo>
                    <a:pt x="69" y="0"/>
                    <a:pt x="69" y="0"/>
                    <a:pt x="69" y="0"/>
                  </a:cubicBezTo>
                  <a:cubicBezTo>
                    <a:pt x="69" y="7"/>
                    <a:pt x="69" y="7"/>
                    <a:pt x="69" y="7"/>
                  </a:cubicBezTo>
                  <a:cubicBezTo>
                    <a:pt x="0" y="7"/>
                    <a:pt x="0" y="7"/>
                    <a:pt x="0" y="7"/>
                  </a:cubicBezTo>
                  <a:cubicBezTo>
                    <a:pt x="0" y="0"/>
                    <a:pt x="0" y="0"/>
                    <a:pt x="0" y="0"/>
                  </a:cubicBezTo>
                  <a:close/>
                  <a:moveTo>
                    <a:pt x="41" y="36"/>
                  </a:moveTo>
                  <a:cubicBezTo>
                    <a:pt x="41" y="34"/>
                    <a:pt x="41" y="34"/>
                    <a:pt x="41" y="34"/>
                  </a:cubicBezTo>
                  <a:cubicBezTo>
                    <a:pt x="41" y="34"/>
                    <a:pt x="41" y="33"/>
                    <a:pt x="40" y="33"/>
                  </a:cubicBezTo>
                  <a:cubicBezTo>
                    <a:pt x="37" y="33"/>
                    <a:pt x="37" y="33"/>
                    <a:pt x="37" y="33"/>
                  </a:cubicBezTo>
                  <a:cubicBezTo>
                    <a:pt x="37" y="33"/>
                    <a:pt x="37" y="33"/>
                    <a:pt x="37" y="33"/>
                  </a:cubicBezTo>
                  <a:cubicBezTo>
                    <a:pt x="38" y="30"/>
                    <a:pt x="38" y="30"/>
                    <a:pt x="38" y="30"/>
                  </a:cubicBezTo>
                  <a:cubicBezTo>
                    <a:pt x="38" y="29"/>
                    <a:pt x="38" y="29"/>
                    <a:pt x="38" y="29"/>
                  </a:cubicBezTo>
                  <a:cubicBezTo>
                    <a:pt x="37" y="28"/>
                    <a:pt x="37" y="28"/>
                    <a:pt x="37" y="28"/>
                  </a:cubicBezTo>
                  <a:cubicBezTo>
                    <a:pt x="36" y="28"/>
                    <a:pt x="36" y="28"/>
                    <a:pt x="36" y="28"/>
                  </a:cubicBezTo>
                  <a:cubicBezTo>
                    <a:pt x="34" y="30"/>
                    <a:pt x="34" y="30"/>
                    <a:pt x="34" y="30"/>
                  </a:cubicBezTo>
                  <a:cubicBezTo>
                    <a:pt x="33" y="30"/>
                    <a:pt x="33" y="30"/>
                    <a:pt x="33" y="30"/>
                  </a:cubicBezTo>
                  <a:cubicBezTo>
                    <a:pt x="32" y="26"/>
                    <a:pt x="32" y="26"/>
                    <a:pt x="32" y="26"/>
                  </a:cubicBezTo>
                  <a:cubicBezTo>
                    <a:pt x="32" y="26"/>
                    <a:pt x="32" y="26"/>
                    <a:pt x="32" y="26"/>
                  </a:cubicBezTo>
                  <a:cubicBezTo>
                    <a:pt x="30" y="26"/>
                    <a:pt x="30" y="26"/>
                    <a:pt x="30" y="26"/>
                  </a:cubicBezTo>
                  <a:cubicBezTo>
                    <a:pt x="29" y="26"/>
                    <a:pt x="29" y="26"/>
                    <a:pt x="29" y="26"/>
                  </a:cubicBezTo>
                  <a:cubicBezTo>
                    <a:pt x="29" y="30"/>
                    <a:pt x="29" y="30"/>
                    <a:pt x="29" y="30"/>
                  </a:cubicBezTo>
                  <a:cubicBezTo>
                    <a:pt x="28" y="30"/>
                    <a:pt x="28" y="30"/>
                    <a:pt x="28" y="30"/>
                  </a:cubicBezTo>
                  <a:cubicBezTo>
                    <a:pt x="25" y="28"/>
                    <a:pt x="25" y="28"/>
                    <a:pt x="25" y="28"/>
                  </a:cubicBezTo>
                  <a:cubicBezTo>
                    <a:pt x="25" y="28"/>
                    <a:pt x="25" y="28"/>
                    <a:pt x="25" y="28"/>
                  </a:cubicBezTo>
                  <a:cubicBezTo>
                    <a:pt x="23" y="29"/>
                    <a:pt x="23" y="29"/>
                    <a:pt x="23" y="29"/>
                  </a:cubicBezTo>
                  <a:cubicBezTo>
                    <a:pt x="23" y="30"/>
                    <a:pt x="23" y="30"/>
                    <a:pt x="23" y="30"/>
                  </a:cubicBezTo>
                  <a:cubicBezTo>
                    <a:pt x="25" y="33"/>
                    <a:pt x="25" y="33"/>
                    <a:pt x="25" y="33"/>
                  </a:cubicBezTo>
                  <a:cubicBezTo>
                    <a:pt x="24" y="33"/>
                    <a:pt x="24" y="33"/>
                    <a:pt x="24" y="33"/>
                  </a:cubicBezTo>
                  <a:cubicBezTo>
                    <a:pt x="21" y="33"/>
                    <a:pt x="21" y="33"/>
                    <a:pt x="21" y="33"/>
                  </a:cubicBezTo>
                  <a:cubicBezTo>
                    <a:pt x="21" y="34"/>
                    <a:pt x="21" y="34"/>
                    <a:pt x="21" y="34"/>
                  </a:cubicBezTo>
                  <a:cubicBezTo>
                    <a:pt x="20" y="36"/>
                    <a:pt x="20" y="36"/>
                    <a:pt x="20" y="36"/>
                  </a:cubicBezTo>
                  <a:cubicBezTo>
                    <a:pt x="21" y="36"/>
                    <a:pt x="21" y="36"/>
                    <a:pt x="21" y="36"/>
                  </a:cubicBezTo>
                  <a:cubicBezTo>
                    <a:pt x="23" y="38"/>
                    <a:pt x="23" y="38"/>
                    <a:pt x="23" y="38"/>
                  </a:cubicBezTo>
                  <a:cubicBezTo>
                    <a:pt x="23" y="38"/>
                    <a:pt x="23" y="38"/>
                    <a:pt x="24" y="38"/>
                  </a:cubicBezTo>
                  <a:cubicBezTo>
                    <a:pt x="21" y="40"/>
                    <a:pt x="21" y="40"/>
                    <a:pt x="21" y="40"/>
                  </a:cubicBezTo>
                  <a:cubicBezTo>
                    <a:pt x="21" y="41"/>
                    <a:pt x="21" y="41"/>
                    <a:pt x="21" y="41"/>
                  </a:cubicBezTo>
                  <a:cubicBezTo>
                    <a:pt x="22" y="43"/>
                    <a:pt x="22" y="43"/>
                    <a:pt x="22" y="43"/>
                  </a:cubicBezTo>
                  <a:cubicBezTo>
                    <a:pt x="23" y="43"/>
                    <a:pt x="23" y="43"/>
                    <a:pt x="23" y="43"/>
                  </a:cubicBezTo>
                  <a:cubicBezTo>
                    <a:pt x="26" y="42"/>
                    <a:pt x="26" y="42"/>
                    <a:pt x="26" y="42"/>
                  </a:cubicBezTo>
                  <a:cubicBezTo>
                    <a:pt x="26" y="43"/>
                    <a:pt x="26" y="43"/>
                    <a:pt x="26" y="43"/>
                  </a:cubicBezTo>
                  <a:cubicBezTo>
                    <a:pt x="26" y="46"/>
                    <a:pt x="26" y="46"/>
                    <a:pt x="26" y="46"/>
                  </a:cubicBezTo>
                  <a:cubicBezTo>
                    <a:pt x="26" y="46"/>
                    <a:pt x="26" y="46"/>
                    <a:pt x="26" y="46"/>
                  </a:cubicBezTo>
                  <a:cubicBezTo>
                    <a:pt x="28" y="47"/>
                    <a:pt x="28" y="47"/>
                    <a:pt x="28" y="47"/>
                  </a:cubicBezTo>
                  <a:cubicBezTo>
                    <a:pt x="29" y="47"/>
                    <a:pt x="29" y="47"/>
                    <a:pt x="29" y="47"/>
                  </a:cubicBezTo>
                  <a:cubicBezTo>
                    <a:pt x="30" y="44"/>
                    <a:pt x="30" y="44"/>
                    <a:pt x="30" y="44"/>
                  </a:cubicBezTo>
                  <a:cubicBezTo>
                    <a:pt x="31" y="44"/>
                    <a:pt x="31" y="44"/>
                    <a:pt x="31" y="44"/>
                  </a:cubicBezTo>
                  <a:cubicBezTo>
                    <a:pt x="31" y="44"/>
                    <a:pt x="31" y="44"/>
                    <a:pt x="31" y="44"/>
                  </a:cubicBezTo>
                  <a:cubicBezTo>
                    <a:pt x="33" y="47"/>
                    <a:pt x="33" y="47"/>
                    <a:pt x="33" y="47"/>
                  </a:cubicBezTo>
                  <a:cubicBezTo>
                    <a:pt x="33" y="47"/>
                    <a:pt x="33" y="47"/>
                    <a:pt x="33" y="47"/>
                  </a:cubicBezTo>
                  <a:cubicBezTo>
                    <a:pt x="35" y="46"/>
                    <a:pt x="35" y="46"/>
                    <a:pt x="35" y="46"/>
                  </a:cubicBezTo>
                  <a:cubicBezTo>
                    <a:pt x="36" y="46"/>
                    <a:pt x="36" y="46"/>
                    <a:pt x="36" y="46"/>
                  </a:cubicBezTo>
                  <a:cubicBezTo>
                    <a:pt x="35" y="43"/>
                    <a:pt x="35" y="43"/>
                    <a:pt x="35" y="43"/>
                  </a:cubicBezTo>
                  <a:cubicBezTo>
                    <a:pt x="36" y="42"/>
                    <a:pt x="36" y="42"/>
                    <a:pt x="36" y="42"/>
                  </a:cubicBezTo>
                  <a:cubicBezTo>
                    <a:pt x="39" y="43"/>
                    <a:pt x="39" y="43"/>
                    <a:pt x="39" y="43"/>
                  </a:cubicBezTo>
                  <a:cubicBezTo>
                    <a:pt x="39" y="43"/>
                    <a:pt x="39" y="43"/>
                    <a:pt x="39" y="43"/>
                  </a:cubicBezTo>
                  <a:cubicBezTo>
                    <a:pt x="40" y="41"/>
                    <a:pt x="40" y="41"/>
                    <a:pt x="40" y="41"/>
                  </a:cubicBezTo>
                  <a:cubicBezTo>
                    <a:pt x="40" y="40"/>
                    <a:pt x="40" y="40"/>
                    <a:pt x="40" y="40"/>
                  </a:cubicBezTo>
                  <a:cubicBezTo>
                    <a:pt x="38" y="38"/>
                    <a:pt x="38" y="38"/>
                    <a:pt x="38" y="38"/>
                  </a:cubicBezTo>
                  <a:cubicBezTo>
                    <a:pt x="38" y="38"/>
                    <a:pt x="38" y="38"/>
                    <a:pt x="38" y="38"/>
                  </a:cubicBezTo>
                  <a:cubicBezTo>
                    <a:pt x="41" y="36"/>
                    <a:pt x="41" y="36"/>
                    <a:pt x="41" y="36"/>
                  </a:cubicBezTo>
                  <a:close/>
                  <a:moveTo>
                    <a:pt x="35" y="37"/>
                  </a:moveTo>
                  <a:cubicBezTo>
                    <a:pt x="35" y="38"/>
                    <a:pt x="34" y="39"/>
                    <a:pt x="34" y="40"/>
                  </a:cubicBezTo>
                  <a:cubicBezTo>
                    <a:pt x="33" y="40"/>
                    <a:pt x="32" y="41"/>
                    <a:pt x="31" y="41"/>
                  </a:cubicBezTo>
                  <a:cubicBezTo>
                    <a:pt x="30" y="41"/>
                    <a:pt x="29" y="40"/>
                    <a:pt x="28" y="40"/>
                  </a:cubicBezTo>
                  <a:cubicBezTo>
                    <a:pt x="27" y="39"/>
                    <a:pt x="27" y="38"/>
                    <a:pt x="27" y="37"/>
                  </a:cubicBezTo>
                  <a:cubicBezTo>
                    <a:pt x="27" y="35"/>
                    <a:pt x="27" y="34"/>
                    <a:pt x="28" y="34"/>
                  </a:cubicBezTo>
                  <a:cubicBezTo>
                    <a:pt x="29" y="33"/>
                    <a:pt x="30" y="32"/>
                    <a:pt x="31" y="32"/>
                  </a:cubicBezTo>
                  <a:cubicBezTo>
                    <a:pt x="32" y="32"/>
                    <a:pt x="33" y="33"/>
                    <a:pt x="34" y="34"/>
                  </a:cubicBezTo>
                  <a:cubicBezTo>
                    <a:pt x="34" y="34"/>
                    <a:pt x="35" y="35"/>
                    <a:pt x="35" y="37"/>
                  </a:cubicBezTo>
                  <a:close/>
                  <a:moveTo>
                    <a:pt x="29" y="37"/>
                  </a:moveTo>
                  <a:cubicBezTo>
                    <a:pt x="29" y="36"/>
                    <a:pt x="30" y="35"/>
                    <a:pt x="31" y="35"/>
                  </a:cubicBezTo>
                  <a:cubicBezTo>
                    <a:pt x="32" y="35"/>
                    <a:pt x="33" y="36"/>
                    <a:pt x="33" y="37"/>
                  </a:cubicBezTo>
                  <a:cubicBezTo>
                    <a:pt x="33" y="38"/>
                    <a:pt x="32" y="39"/>
                    <a:pt x="31" y="39"/>
                  </a:cubicBezTo>
                  <a:cubicBezTo>
                    <a:pt x="30" y="39"/>
                    <a:pt x="29" y="38"/>
                    <a:pt x="29" y="37"/>
                  </a:cubicBezTo>
                  <a:close/>
                  <a:moveTo>
                    <a:pt x="48" y="30"/>
                  </a:moveTo>
                  <a:cubicBezTo>
                    <a:pt x="48" y="29"/>
                    <a:pt x="48" y="29"/>
                    <a:pt x="48" y="29"/>
                  </a:cubicBezTo>
                  <a:cubicBezTo>
                    <a:pt x="48" y="28"/>
                    <a:pt x="48" y="28"/>
                    <a:pt x="48" y="28"/>
                  </a:cubicBezTo>
                  <a:cubicBezTo>
                    <a:pt x="49" y="27"/>
                    <a:pt x="49" y="27"/>
                    <a:pt x="49" y="27"/>
                  </a:cubicBezTo>
                  <a:cubicBezTo>
                    <a:pt x="49" y="27"/>
                    <a:pt x="49" y="27"/>
                    <a:pt x="49" y="27"/>
                  </a:cubicBezTo>
                  <a:cubicBezTo>
                    <a:pt x="49" y="27"/>
                    <a:pt x="49" y="27"/>
                    <a:pt x="49" y="27"/>
                  </a:cubicBezTo>
                  <a:cubicBezTo>
                    <a:pt x="48" y="26"/>
                    <a:pt x="48" y="26"/>
                    <a:pt x="48" y="26"/>
                  </a:cubicBezTo>
                  <a:cubicBezTo>
                    <a:pt x="48" y="26"/>
                    <a:pt x="48" y="26"/>
                    <a:pt x="48" y="26"/>
                  </a:cubicBezTo>
                  <a:cubicBezTo>
                    <a:pt x="48" y="26"/>
                    <a:pt x="48" y="26"/>
                    <a:pt x="48" y="26"/>
                  </a:cubicBezTo>
                  <a:cubicBezTo>
                    <a:pt x="46" y="26"/>
                    <a:pt x="46" y="26"/>
                    <a:pt x="46" y="26"/>
                  </a:cubicBezTo>
                  <a:cubicBezTo>
                    <a:pt x="46" y="26"/>
                    <a:pt x="45" y="26"/>
                    <a:pt x="45" y="25"/>
                  </a:cubicBezTo>
                  <a:cubicBezTo>
                    <a:pt x="45" y="24"/>
                    <a:pt x="45" y="24"/>
                    <a:pt x="45" y="24"/>
                  </a:cubicBezTo>
                  <a:cubicBezTo>
                    <a:pt x="44" y="24"/>
                    <a:pt x="44" y="24"/>
                    <a:pt x="44" y="24"/>
                  </a:cubicBezTo>
                  <a:cubicBezTo>
                    <a:pt x="43" y="24"/>
                    <a:pt x="43" y="24"/>
                    <a:pt x="43" y="24"/>
                  </a:cubicBezTo>
                  <a:cubicBezTo>
                    <a:pt x="43" y="24"/>
                    <a:pt x="43" y="24"/>
                    <a:pt x="43" y="24"/>
                  </a:cubicBezTo>
                  <a:cubicBezTo>
                    <a:pt x="42" y="25"/>
                    <a:pt x="42" y="25"/>
                    <a:pt x="42" y="25"/>
                  </a:cubicBezTo>
                  <a:cubicBezTo>
                    <a:pt x="42" y="26"/>
                    <a:pt x="41" y="26"/>
                    <a:pt x="41" y="26"/>
                  </a:cubicBezTo>
                  <a:cubicBezTo>
                    <a:pt x="39" y="26"/>
                    <a:pt x="39" y="26"/>
                    <a:pt x="39" y="26"/>
                  </a:cubicBezTo>
                  <a:cubicBezTo>
                    <a:pt x="39" y="26"/>
                    <a:pt x="39" y="26"/>
                    <a:pt x="39" y="26"/>
                  </a:cubicBezTo>
                  <a:cubicBezTo>
                    <a:pt x="39" y="26"/>
                    <a:pt x="39" y="26"/>
                    <a:pt x="39" y="26"/>
                  </a:cubicBezTo>
                  <a:cubicBezTo>
                    <a:pt x="38" y="27"/>
                    <a:pt x="38" y="27"/>
                    <a:pt x="38" y="27"/>
                  </a:cubicBezTo>
                  <a:cubicBezTo>
                    <a:pt x="38" y="27"/>
                    <a:pt x="38" y="27"/>
                    <a:pt x="38" y="27"/>
                  </a:cubicBezTo>
                  <a:cubicBezTo>
                    <a:pt x="38" y="27"/>
                    <a:pt x="38" y="27"/>
                    <a:pt x="38" y="27"/>
                  </a:cubicBezTo>
                  <a:cubicBezTo>
                    <a:pt x="40" y="28"/>
                    <a:pt x="40" y="28"/>
                    <a:pt x="40" y="28"/>
                  </a:cubicBezTo>
                  <a:cubicBezTo>
                    <a:pt x="39" y="29"/>
                    <a:pt x="39" y="29"/>
                    <a:pt x="39" y="29"/>
                  </a:cubicBezTo>
                  <a:cubicBezTo>
                    <a:pt x="40" y="30"/>
                    <a:pt x="40" y="30"/>
                    <a:pt x="40" y="30"/>
                  </a:cubicBezTo>
                  <a:cubicBezTo>
                    <a:pt x="38" y="31"/>
                    <a:pt x="38" y="31"/>
                    <a:pt x="38" y="31"/>
                  </a:cubicBezTo>
                  <a:cubicBezTo>
                    <a:pt x="38" y="31"/>
                    <a:pt x="38" y="31"/>
                    <a:pt x="38" y="31"/>
                  </a:cubicBezTo>
                  <a:cubicBezTo>
                    <a:pt x="38" y="32"/>
                    <a:pt x="38" y="32"/>
                    <a:pt x="38" y="32"/>
                  </a:cubicBezTo>
                  <a:cubicBezTo>
                    <a:pt x="39" y="32"/>
                    <a:pt x="39" y="32"/>
                    <a:pt x="39" y="32"/>
                  </a:cubicBezTo>
                  <a:cubicBezTo>
                    <a:pt x="39" y="33"/>
                    <a:pt x="39" y="33"/>
                    <a:pt x="39" y="33"/>
                  </a:cubicBezTo>
                  <a:cubicBezTo>
                    <a:pt x="39" y="33"/>
                    <a:pt x="39" y="33"/>
                    <a:pt x="39" y="33"/>
                  </a:cubicBezTo>
                  <a:cubicBezTo>
                    <a:pt x="41" y="32"/>
                    <a:pt x="41" y="32"/>
                    <a:pt x="41" y="32"/>
                  </a:cubicBezTo>
                  <a:cubicBezTo>
                    <a:pt x="41" y="33"/>
                    <a:pt x="42" y="33"/>
                    <a:pt x="42" y="33"/>
                  </a:cubicBezTo>
                  <a:cubicBezTo>
                    <a:pt x="43" y="35"/>
                    <a:pt x="43" y="35"/>
                    <a:pt x="43" y="35"/>
                  </a:cubicBezTo>
                  <a:cubicBezTo>
                    <a:pt x="43" y="35"/>
                    <a:pt x="43" y="35"/>
                    <a:pt x="43" y="35"/>
                  </a:cubicBezTo>
                  <a:cubicBezTo>
                    <a:pt x="44" y="35"/>
                    <a:pt x="44" y="35"/>
                    <a:pt x="44" y="35"/>
                  </a:cubicBezTo>
                  <a:cubicBezTo>
                    <a:pt x="45" y="35"/>
                    <a:pt x="45" y="35"/>
                    <a:pt x="45" y="35"/>
                  </a:cubicBezTo>
                  <a:cubicBezTo>
                    <a:pt x="45" y="33"/>
                    <a:pt x="45" y="33"/>
                    <a:pt x="45" y="33"/>
                  </a:cubicBezTo>
                  <a:cubicBezTo>
                    <a:pt x="45" y="33"/>
                    <a:pt x="46" y="33"/>
                    <a:pt x="46" y="32"/>
                  </a:cubicBezTo>
                  <a:cubicBezTo>
                    <a:pt x="48" y="33"/>
                    <a:pt x="48" y="33"/>
                    <a:pt x="48" y="33"/>
                  </a:cubicBezTo>
                  <a:cubicBezTo>
                    <a:pt x="48" y="33"/>
                    <a:pt x="48" y="33"/>
                    <a:pt x="48" y="33"/>
                  </a:cubicBezTo>
                  <a:cubicBezTo>
                    <a:pt x="48" y="32"/>
                    <a:pt x="48" y="32"/>
                    <a:pt x="48" y="32"/>
                  </a:cubicBezTo>
                  <a:cubicBezTo>
                    <a:pt x="49" y="32"/>
                    <a:pt x="49" y="32"/>
                    <a:pt x="49" y="32"/>
                  </a:cubicBezTo>
                  <a:cubicBezTo>
                    <a:pt x="49" y="31"/>
                    <a:pt x="49" y="31"/>
                    <a:pt x="49" y="31"/>
                  </a:cubicBezTo>
                  <a:cubicBezTo>
                    <a:pt x="49" y="31"/>
                    <a:pt x="49" y="31"/>
                    <a:pt x="49" y="31"/>
                  </a:cubicBezTo>
                  <a:cubicBezTo>
                    <a:pt x="48" y="30"/>
                    <a:pt x="48" y="30"/>
                    <a:pt x="48" y="30"/>
                  </a:cubicBezTo>
                  <a:close/>
                  <a:moveTo>
                    <a:pt x="45" y="29"/>
                  </a:moveTo>
                  <a:cubicBezTo>
                    <a:pt x="45" y="30"/>
                    <a:pt x="44" y="31"/>
                    <a:pt x="44" y="31"/>
                  </a:cubicBezTo>
                  <a:cubicBezTo>
                    <a:pt x="43" y="31"/>
                    <a:pt x="42" y="30"/>
                    <a:pt x="42" y="29"/>
                  </a:cubicBezTo>
                  <a:cubicBezTo>
                    <a:pt x="42" y="28"/>
                    <a:pt x="43" y="28"/>
                    <a:pt x="44" y="28"/>
                  </a:cubicBezTo>
                  <a:cubicBezTo>
                    <a:pt x="44" y="28"/>
                    <a:pt x="45" y="28"/>
                    <a:pt x="45" y="29"/>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55"/>
            <p:cNvSpPr>
              <a:spLocks/>
            </p:cNvSpPr>
            <p:nvPr/>
          </p:nvSpPr>
          <p:spPr bwMode="auto">
            <a:xfrm>
              <a:off x="11476038" y="5751513"/>
              <a:ext cx="404813" cy="323850"/>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9" name="Freeform 56"/>
            <p:cNvSpPr>
              <a:spLocks/>
            </p:cNvSpPr>
            <p:nvPr/>
          </p:nvSpPr>
          <p:spPr bwMode="auto">
            <a:xfrm>
              <a:off x="11480800" y="5708650"/>
              <a:ext cx="323850" cy="185738"/>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57"/>
            <p:cNvSpPr>
              <a:spLocks/>
            </p:cNvSpPr>
            <p:nvPr/>
          </p:nvSpPr>
          <p:spPr bwMode="auto">
            <a:xfrm>
              <a:off x="11514138" y="6027738"/>
              <a:ext cx="290513" cy="85725"/>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Oval 58"/>
            <p:cNvSpPr>
              <a:spLocks noChangeArrowheads="1"/>
            </p:cNvSpPr>
            <p:nvPr/>
          </p:nvSpPr>
          <p:spPr bwMode="auto">
            <a:xfrm>
              <a:off x="11437938" y="5670550"/>
              <a:ext cx="404813" cy="40481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59"/>
            <p:cNvSpPr>
              <a:spLocks noEditPoints="1"/>
            </p:cNvSpPr>
            <p:nvPr/>
          </p:nvSpPr>
          <p:spPr bwMode="auto">
            <a:xfrm>
              <a:off x="11542713" y="5789613"/>
              <a:ext cx="200025" cy="171450"/>
            </a:xfrm>
            <a:custGeom>
              <a:avLst/>
              <a:gdLst>
                <a:gd name="T0" fmla="*/ 40 w 42"/>
                <a:gd name="T1" fmla="*/ 34 h 36"/>
                <a:gd name="T2" fmla="*/ 0 w 42"/>
                <a:gd name="T3" fmla="*/ 6 h 36"/>
                <a:gd name="T4" fmla="*/ 0 w 42"/>
                <a:gd name="T5" fmla="*/ 36 h 36"/>
                <a:gd name="T6" fmla="*/ 42 w 42"/>
                <a:gd name="T7" fmla="*/ 0 h 36"/>
                <a:gd name="T8" fmla="*/ 0 w 42"/>
                <a:gd name="T9" fmla="*/ 0 h 36"/>
                <a:gd name="T10" fmla="*/ 24 w 42"/>
                <a:gd name="T11" fmla="*/ 20 h 36"/>
                <a:gd name="T12" fmla="*/ 23 w 42"/>
                <a:gd name="T13" fmla="*/ 18 h 36"/>
                <a:gd name="T14" fmla="*/ 22 w 42"/>
                <a:gd name="T15" fmla="*/ 17 h 36"/>
                <a:gd name="T16" fmla="*/ 19 w 42"/>
                <a:gd name="T17" fmla="*/ 16 h 36"/>
                <a:gd name="T18" fmla="*/ 18 w 42"/>
                <a:gd name="T19" fmla="*/ 16 h 36"/>
                <a:gd name="T20" fmla="*/ 15 w 42"/>
                <a:gd name="T21" fmla="*/ 17 h 36"/>
                <a:gd name="T22" fmla="*/ 14 w 42"/>
                <a:gd name="T23" fmla="*/ 18 h 36"/>
                <a:gd name="T24" fmla="*/ 13 w 42"/>
                <a:gd name="T25" fmla="*/ 20 h 36"/>
                <a:gd name="T26" fmla="*/ 12 w 42"/>
                <a:gd name="T27" fmla="*/ 22 h 36"/>
                <a:gd name="T28" fmla="*/ 13 w 42"/>
                <a:gd name="T29" fmla="*/ 24 h 36"/>
                <a:gd name="T30" fmla="*/ 14 w 42"/>
                <a:gd name="T31" fmla="*/ 26 h 36"/>
                <a:gd name="T32" fmla="*/ 16 w 42"/>
                <a:gd name="T33" fmla="*/ 28 h 36"/>
                <a:gd name="T34" fmla="*/ 17 w 42"/>
                <a:gd name="T35" fmla="*/ 28 h 36"/>
                <a:gd name="T36" fmla="*/ 19 w 42"/>
                <a:gd name="T37" fmla="*/ 27 h 36"/>
                <a:gd name="T38" fmla="*/ 21 w 42"/>
                <a:gd name="T39" fmla="*/ 28 h 36"/>
                <a:gd name="T40" fmla="*/ 22 w 42"/>
                <a:gd name="T41" fmla="*/ 26 h 36"/>
                <a:gd name="T42" fmla="*/ 24 w 42"/>
                <a:gd name="T43" fmla="*/ 25 h 36"/>
                <a:gd name="T44" fmla="*/ 23 w 42"/>
                <a:gd name="T45" fmla="*/ 23 h 36"/>
                <a:gd name="T46" fmla="*/ 20 w 42"/>
                <a:gd name="T47" fmla="*/ 24 h 36"/>
                <a:gd name="T48" fmla="*/ 16 w 42"/>
                <a:gd name="T49" fmla="*/ 22 h 36"/>
                <a:gd name="T50" fmla="*/ 20 w 42"/>
                <a:gd name="T51" fmla="*/ 20 h 36"/>
                <a:gd name="T52" fmla="*/ 19 w 42"/>
                <a:gd name="T53" fmla="*/ 21 h 36"/>
                <a:gd name="T54" fmla="*/ 17 w 42"/>
                <a:gd name="T55" fmla="*/ 22 h 36"/>
                <a:gd name="T56" fmla="*/ 29 w 42"/>
                <a:gd name="T57" fmla="*/ 17 h 36"/>
                <a:gd name="T58" fmla="*/ 30 w 42"/>
                <a:gd name="T59" fmla="*/ 16 h 36"/>
                <a:gd name="T60" fmla="*/ 29 w 42"/>
                <a:gd name="T61" fmla="*/ 16 h 36"/>
                <a:gd name="T62" fmla="*/ 27 w 42"/>
                <a:gd name="T63" fmla="*/ 14 h 36"/>
                <a:gd name="T64" fmla="*/ 26 w 42"/>
                <a:gd name="T65" fmla="*/ 14 h 36"/>
                <a:gd name="T66" fmla="*/ 24 w 42"/>
                <a:gd name="T67" fmla="*/ 16 h 36"/>
                <a:gd name="T68" fmla="*/ 23 w 42"/>
                <a:gd name="T69" fmla="*/ 16 h 36"/>
                <a:gd name="T70" fmla="*/ 24 w 42"/>
                <a:gd name="T71" fmla="*/ 17 h 36"/>
                <a:gd name="T72" fmla="*/ 23 w 42"/>
                <a:gd name="T73" fmla="*/ 19 h 36"/>
                <a:gd name="T74" fmla="*/ 24 w 42"/>
                <a:gd name="T75" fmla="*/ 20 h 36"/>
                <a:gd name="T76" fmla="*/ 25 w 42"/>
                <a:gd name="T77" fmla="*/ 20 h 36"/>
                <a:gd name="T78" fmla="*/ 26 w 42"/>
                <a:gd name="T79" fmla="*/ 21 h 36"/>
                <a:gd name="T80" fmla="*/ 27 w 42"/>
                <a:gd name="T81" fmla="*/ 20 h 36"/>
                <a:gd name="T82" fmla="*/ 29 w 42"/>
                <a:gd name="T83" fmla="*/ 20 h 36"/>
                <a:gd name="T84" fmla="*/ 30 w 42"/>
                <a:gd name="T85" fmla="*/ 19 h 36"/>
                <a:gd name="T86" fmla="*/ 27 w 42"/>
                <a:gd name="T87" fmla="*/ 18 h 36"/>
                <a:gd name="T88" fmla="*/ 26 w 42"/>
                <a:gd name="T8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36">
                  <a:moveTo>
                    <a:pt x="2" y="8"/>
                  </a:moveTo>
                  <a:cubicBezTo>
                    <a:pt x="2" y="34"/>
                    <a:pt x="2" y="34"/>
                    <a:pt x="2" y="34"/>
                  </a:cubicBezTo>
                  <a:cubicBezTo>
                    <a:pt x="40" y="34"/>
                    <a:pt x="40" y="34"/>
                    <a:pt x="40" y="34"/>
                  </a:cubicBezTo>
                  <a:cubicBezTo>
                    <a:pt x="40" y="8"/>
                    <a:pt x="40" y="8"/>
                    <a:pt x="40" y="8"/>
                  </a:cubicBezTo>
                  <a:cubicBezTo>
                    <a:pt x="2" y="8"/>
                    <a:pt x="2" y="8"/>
                    <a:pt x="2" y="8"/>
                  </a:cubicBezTo>
                  <a:close/>
                  <a:moveTo>
                    <a:pt x="0" y="6"/>
                  </a:moveTo>
                  <a:cubicBezTo>
                    <a:pt x="42" y="6"/>
                    <a:pt x="42" y="6"/>
                    <a:pt x="42" y="6"/>
                  </a:cubicBezTo>
                  <a:cubicBezTo>
                    <a:pt x="42" y="36"/>
                    <a:pt x="42" y="36"/>
                    <a:pt x="42" y="36"/>
                  </a:cubicBezTo>
                  <a:cubicBezTo>
                    <a:pt x="0" y="36"/>
                    <a:pt x="0" y="36"/>
                    <a:pt x="0" y="36"/>
                  </a:cubicBezTo>
                  <a:cubicBezTo>
                    <a:pt x="0" y="6"/>
                    <a:pt x="0" y="6"/>
                    <a:pt x="0" y="6"/>
                  </a:cubicBezTo>
                  <a:close/>
                  <a:moveTo>
                    <a:pt x="0" y="0"/>
                  </a:moveTo>
                  <a:cubicBezTo>
                    <a:pt x="42" y="0"/>
                    <a:pt x="42" y="0"/>
                    <a:pt x="42" y="0"/>
                  </a:cubicBezTo>
                  <a:cubicBezTo>
                    <a:pt x="42" y="4"/>
                    <a:pt x="42" y="4"/>
                    <a:pt x="42" y="4"/>
                  </a:cubicBezTo>
                  <a:cubicBezTo>
                    <a:pt x="0" y="4"/>
                    <a:pt x="0" y="4"/>
                    <a:pt x="0" y="4"/>
                  </a:cubicBezTo>
                  <a:cubicBezTo>
                    <a:pt x="0" y="0"/>
                    <a:pt x="0" y="0"/>
                    <a:pt x="0" y="0"/>
                  </a:cubicBezTo>
                  <a:close/>
                  <a:moveTo>
                    <a:pt x="25" y="22"/>
                  </a:moveTo>
                  <a:cubicBezTo>
                    <a:pt x="25" y="21"/>
                    <a:pt x="25" y="21"/>
                    <a:pt x="25" y="21"/>
                  </a:cubicBezTo>
                  <a:cubicBezTo>
                    <a:pt x="24" y="20"/>
                    <a:pt x="24" y="20"/>
                    <a:pt x="24" y="20"/>
                  </a:cubicBezTo>
                  <a:cubicBezTo>
                    <a:pt x="23" y="20"/>
                    <a:pt x="23" y="20"/>
                    <a:pt x="23" y="20"/>
                  </a:cubicBezTo>
                  <a:cubicBezTo>
                    <a:pt x="22" y="20"/>
                    <a:pt x="22" y="20"/>
                    <a:pt x="22" y="20"/>
                  </a:cubicBezTo>
                  <a:cubicBezTo>
                    <a:pt x="23" y="18"/>
                    <a:pt x="23" y="18"/>
                    <a:pt x="23" y="18"/>
                  </a:cubicBezTo>
                  <a:cubicBezTo>
                    <a:pt x="23" y="18"/>
                    <a:pt x="23" y="18"/>
                    <a:pt x="23" y="18"/>
                  </a:cubicBezTo>
                  <a:cubicBezTo>
                    <a:pt x="22" y="17"/>
                    <a:pt x="22" y="17"/>
                    <a:pt x="22" y="17"/>
                  </a:cubicBezTo>
                  <a:cubicBezTo>
                    <a:pt x="22" y="17"/>
                    <a:pt x="22" y="17"/>
                    <a:pt x="22" y="17"/>
                  </a:cubicBezTo>
                  <a:cubicBezTo>
                    <a:pt x="20" y="18"/>
                    <a:pt x="20" y="18"/>
                    <a:pt x="20" y="18"/>
                  </a:cubicBezTo>
                  <a:cubicBezTo>
                    <a:pt x="20" y="18"/>
                    <a:pt x="20" y="18"/>
                    <a:pt x="20" y="18"/>
                  </a:cubicBezTo>
                  <a:cubicBezTo>
                    <a:pt x="19" y="16"/>
                    <a:pt x="19" y="16"/>
                    <a:pt x="19" y="16"/>
                  </a:cubicBezTo>
                  <a:cubicBezTo>
                    <a:pt x="19" y="16"/>
                    <a:pt x="19" y="16"/>
                    <a:pt x="19" y="16"/>
                  </a:cubicBezTo>
                  <a:cubicBezTo>
                    <a:pt x="18" y="16"/>
                    <a:pt x="18" y="16"/>
                    <a:pt x="18" y="16"/>
                  </a:cubicBezTo>
                  <a:cubicBezTo>
                    <a:pt x="18" y="16"/>
                    <a:pt x="18" y="16"/>
                    <a:pt x="18" y="16"/>
                  </a:cubicBezTo>
                  <a:cubicBezTo>
                    <a:pt x="17" y="18"/>
                    <a:pt x="17" y="18"/>
                    <a:pt x="17" y="18"/>
                  </a:cubicBezTo>
                  <a:cubicBezTo>
                    <a:pt x="17" y="18"/>
                    <a:pt x="17" y="18"/>
                    <a:pt x="17" y="18"/>
                  </a:cubicBezTo>
                  <a:cubicBezTo>
                    <a:pt x="15" y="17"/>
                    <a:pt x="15" y="17"/>
                    <a:pt x="15" y="17"/>
                  </a:cubicBezTo>
                  <a:cubicBezTo>
                    <a:pt x="15" y="17"/>
                    <a:pt x="15" y="17"/>
                    <a:pt x="15" y="17"/>
                  </a:cubicBezTo>
                  <a:cubicBezTo>
                    <a:pt x="14" y="18"/>
                    <a:pt x="14" y="18"/>
                    <a:pt x="14" y="18"/>
                  </a:cubicBezTo>
                  <a:cubicBezTo>
                    <a:pt x="14" y="18"/>
                    <a:pt x="14" y="18"/>
                    <a:pt x="14" y="18"/>
                  </a:cubicBezTo>
                  <a:cubicBezTo>
                    <a:pt x="15" y="20"/>
                    <a:pt x="15" y="20"/>
                    <a:pt x="15" y="20"/>
                  </a:cubicBezTo>
                  <a:cubicBezTo>
                    <a:pt x="15" y="20"/>
                    <a:pt x="15" y="20"/>
                    <a:pt x="15" y="20"/>
                  </a:cubicBezTo>
                  <a:cubicBezTo>
                    <a:pt x="13" y="20"/>
                    <a:pt x="13" y="20"/>
                    <a:pt x="13" y="20"/>
                  </a:cubicBezTo>
                  <a:cubicBezTo>
                    <a:pt x="12" y="21"/>
                    <a:pt x="12" y="21"/>
                    <a:pt x="12" y="21"/>
                  </a:cubicBezTo>
                  <a:cubicBezTo>
                    <a:pt x="12" y="22"/>
                    <a:pt x="12" y="22"/>
                    <a:pt x="12" y="22"/>
                  </a:cubicBezTo>
                  <a:cubicBezTo>
                    <a:pt x="12" y="22"/>
                    <a:pt x="12" y="22"/>
                    <a:pt x="12" y="22"/>
                  </a:cubicBezTo>
                  <a:cubicBezTo>
                    <a:pt x="14" y="23"/>
                    <a:pt x="14" y="23"/>
                    <a:pt x="14" y="23"/>
                  </a:cubicBezTo>
                  <a:cubicBezTo>
                    <a:pt x="14" y="23"/>
                    <a:pt x="14" y="23"/>
                    <a:pt x="14" y="23"/>
                  </a:cubicBezTo>
                  <a:cubicBezTo>
                    <a:pt x="13" y="24"/>
                    <a:pt x="13" y="24"/>
                    <a:pt x="13" y="24"/>
                  </a:cubicBezTo>
                  <a:cubicBezTo>
                    <a:pt x="13" y="25"/>
                    <a:pt x="13" y="25"/>
                    <a:pt x="13" y="25"/>
                  </a:cubicBezTo>
                  <a:cubicBezTo>
                    <a:pt x="13" y="26"/>
                    <a:pt x="13" y="26"/>
                    <a:pt x="13" y="26"/>
                  </a:cubicBezTo>
                  <a:cubicBezTo>
                    <a:pt x="14" y="26"/>
                    <a:pt x="14" y="26"/>
                    <a:pt x="14" y="26"/>
                  </a:cubicBezTo>
                  <a:cubicBezTo>
                    <a:pt x="15" y="26"/>
                    <a:pt x="15" y="26"/>
                    <a:pt x="15" y="26"/>
                  </a:cubicBezTo>
                  <a:cubicBezTo>
                    <a:pt x="16" y="26"/>
                    <a:pt x="16" y="26"/>
                    <a:pt x="16" y="26"/>
                  </a:cubicBezTo>
                  <a:cubicBezTo>
                    <a:pt x="16" y="28"/>
                    <a:pt x="16" y="28"/>
                    <a:pt x="16" y="28"/>
                  </a:cubicBezTo>
                  <a:cubicBezTo>
                    <a:pt x="16" y="28"/>
                    <a:pt x="16" y="28"/>
                    <a:pt x="16" y="28"/>
                  </a:cubicBezTo>
                  <a:cubicBezTo>
                    <a:pt x="17" y="28"/>
                    <a:pt x="17" y="28"/>
                    <a:pt x="17" y="28"/>
                  </a:cubicBezTo>
                  <a:cubicBezTo>
                    <a:pt x="17" y="28"/>
                    <a:pt x="17" y="28"/>
                    <a:pt x="17" y="28"/>
                  </a:cubicBezTo>
                  <a:cubicBezTo>
                    <a:pt x="18" y="27"/>
                    <a:pt x="18" y="27"/>
                    <a:pt x="18" y="27"/>
                  </a:cubicBezTo>
                  <a:cubicBezTo>
                    <a:pt x="19" y="27"/>
                    <a:pt x="19" y="27"/>
                    <a:pt x="19" y="27"/>
                  </a:cubicBezTo>
                  <a:cubicBezTo>
                    <a:pt x="19" y="27"/>
                    <a:pt x="19" y="27"/>
                    <a:pt x="19" y="27"/>
                  </a:cubicBezTo>
                  <a:cubicBezTo>
                    <a:pt x="20" y="28"/>
                    <a:pt x="20" y="28"/>
                    <a:pt x="20" y="28"/>
                  </a:cubicBezTo>
                  <a:cubicBezTo>
                    <a:pt x="20" y="28"/>
                    <a:pt x="20" y="28"/>
                    <a:pt x="20" y="28"/>
                  </a:cubicBezTo>
                  <a:cubicBezTo>
                    <a:pt x="21" y="28"/>
                    <a:pt x="21" y="28"/>
                    <a:pt x="21" y="28"/>
                  </a:cubicBezTo>
                  <a:cubicBezTo>
                    <a:pt x="22" y="28"/>
                    <a:pt x="22" y="28"/>
                    <a:pt x="22" y="28"/>
                  </a:cubicBezTo>
                  <a:cubicBezTo>
                    <a:pt x="21" y="26"/>
                    <a:pt x="21" y="26"/>
                    <a:pt x="21" y="26"/>
                  </a:cubicBezTo>
                  <a:cubicBezTo>
                    <a:pt x="22" y="26"/>
                    <a:pt x="22" y="26"/>
                    <a:pt x="22" y="26"/>
                  </a:cubicBezTo>
                  <a:cubicBezTo>
                    <a:pt x="23" y="26"/>
                    <a:pt x="23" y="26"/>
                    <a:pt x="23" y="26"/>
                  </a:cubicBezTo>
                  <a:cubicBezTo>
                    <a:pt x="24" y="26"/>
                    <a:pt x="24" y="26"/>
                    <a:pt x="24" y="26"/>
                  </a:cubicBezTo>
                  <a:cubicBezTo>
                    <a:pt x="24" y="25"/>
                    <a:pt x="24" y="25"/>
                    <a:pt x="24" y="25"/>
                  </a:cubicBezTo>
                  <a:cubicBezTo>
                    <a:pt x="24" y="24"/>
                    <a:pt x="24" y="24"/>
                    <a:pt x="24" y="24"/>
                  </a:cubicBezTo>
                  <a:cubicBezTo>
                    <a:pt x="23" y="23"/>
                    <a:pt x="23" y="23"/>
                    <a:pt x="23" y="23"/>
                  </a:cubicBezTo>
                  <a:cubicBezTo>
                    <a:pt x="23" y="23"/>
                    <a:pt x="23" y="23"/>
                    <a:pt x="23" y="23"/>
                  </a:cubicBezTo>
                  <a:cubicBezTo>
                    <a:pt x="25" y="22"/>
                    <a:pt x="25" y="22"/>
                    <a:pt x="25" y="22"/>
                  </a:cubicBezTo>
                  <a:close/>
                  <a:moveTo>
                    <a:pt x="21" y="22"/>
                  </a:moveTo>
                  <a:cubicBezTo>
                    <a:pt x="21" y="23"/>
                    <a:pt x="21" y="24"/>
                    <a:pt x="20" y="24"/>
                  </a:cubicBezTo>
                  <a:cubicBezTo>
                    <a:pt x="20" y="24"/>
                    <a:pt x="19" y="25"/>
                    <a:pt x="19" y="25"/>
                  </a:cubicBezTo>
                  <a:cubicBezTo>
                    <a:pt x="18" y="25"/>
                    <a:pt x="17" y="24"/>
                    <a:pt x="17" y="24"/>
                  </a:cubicBezTo>
                  <a:cubicBezTo>
                    <a:pt x="16" y="24"/>
                    <a:pt x="16" y="23"/>
                    <a:pt x="16" y="22"/>
                  </a:cubicBezTo>
                  <a:cubicBezTo>
                    <a:pt x="16" y="22"/>
                    <a:pt x="16" y="21"/>
                    <a:pt x="17" y="20"/>
                  </a:cubicBezTo>
                  <a:cubicBezTo>
                    <a:pt x="17" y="20"/>
                    <a:pt x="18" y="20"/>
                    <a:pt x="19" y="20"/>
                  </a:cubicBezTo>
                  <a:cubicBezTo>
                    <a:pt x="19" y="20"/>
                    <a:pt x="20" y="20"/>
                    <a:pt x="20" y="20"/>
                  </a:cubicBezTo>
                  <a:cubicBezTo>
                    <a:pt x="21" y="21"/>
                    <a:pt x="21" y="22"/>
                    <a:pt x="21" y="22"/>
                  </a:cubicBezTo>
                  <a:close/>
                  <a:moveTo>
                    <a:pt x="17" y="22"/>
                  </a:moveTo>
                  <a:cubicBezTo>
                    <a:pt x="17" y="22"/>
                    <a:pt x="18" y="21"/>
                    <a:pt x="19" y="21"/>
                  </a:cubicBezTo>
                  <a:cubicBezTo>
                    <a:pt x="19" y="21"/>
                    <a:pt x="20" y="22"/>
                    <a:pt x="20" y="22"/>
                  </a:cubicBezTo>
                  <a:cubicBezTo>
                    <a:pt x="20" y="23"/>
                    <a:pt x="19" y="23"/>
                    <a:pt x="19" y="23"/>
                  </a:cubicBezTo>
                  <a:cubicBezTo>
                    <a:pt x="18" y="23"/>
                    <a:pt x="17" y="23"/>
                    <a:pt x="17" y="22"/>
                  </a:cubicBezTo>
                  <a:close/>
                  <a:moveTo>
                    <a:pt x="29" y="18"/>
                  </a:moveTo>
                  <a:cubicBezTo>
                    <a:pt x="29" y="18"/>
                    <a:pt x="29" y="18"/>
                    <a:pt x="29" y="18"/>
                  </a:cubicBezTo>
                  <a:cubicBezTo>
                    <a:pt x="29" y="17"/>
                    <a:pt x="29" y="17"/>
                    <a:pt x="29" y="17"/>
                  </a:cubicBezTo>
                  <a:cubicBezTo>
                    <a:pt x="29" y="17"/>
                    <a:pt x="29" y="17"/>
                    <a:pt x="29" y="17"/>
                  </a:cubicBezTo>
                  <a:cubicBezTo>
                    <a:pt x="30" y="16"/>
                    <a:pt x="30" y="16"/>
                    <a:pt x="30" y="16"/>
                  </a:cubicBezTo>
                  <a:cubicBezTo>
                    <a:pt x="30" y="16"/>
                    <a:pt x="30" y="16"/>
                    <a:pt x="30" y="16"/>
                  </a:cubicBezTo>
                  <a:cubicBezTo>
                    <a:pt x="29" y="16"/>
                    <a:pt x="29" y="16"/>
                    <a:pt x="29" y="16"/>
                  </a:cubicBezTo>
                  <a:cubicBezTo>
                    <a:pt x="29" y="16"/>
                    <a:pt x="29" y="16"/>
                    <a:pt x="29" y="16"/>
                  </a:cubicBezTo>
                  <a:cubicBezTo>
                    <a:pt x="29" y="16"/>
                    <a:pt x="29" y="16"/>
                    <a:pt x="29" y="16"/>
                  </a:cubicBezTo>
                  <a:cubicBezTo>
                    <a:pt x="28" y="16"/>
                    <a:pt x="28" y="16"/>
                    <a:pt x="28" y="16"/>
                  </a:cubicBezTo>
                  <a:cubicBezTo>
                    <a:pt x="27" y="15"/>
                    <a:pt x="27" y="15"/>
                    <a:pt x="27" y="15"/>
                  </a:cubicBezTo>
                  <a:cubicBezTo>
                    <a:pt x="27" y="14"/>
                    <a:pt x="27" y="14"/>
                    <a:pt x="27" y="14"/>
                  </a:cubicBezTo>
                  <a:cubicBezTo>
                    <a:pt x="27" y="14"/>
                    <a:pt x="27" y="14"/>
                    <a:pt x="27" y="14"/>
                  </a:cubicBezTo>
                  <a:cubicBezTo>
                    <a:pt x="26" y="14"/>
                    <a:pt x="26" y="14"/>
                    <a:pt x="26" y="14"/>
                  </a:cubicBezTo>
                  <a:cubicBezTo>
                    <a:pt x="26" y="14"/>
                    <a:pt x="26" y="14"/>
                    <a:pt x="26" y="14"/>
                  </a:cubicBezTo>
                  <a:cubicBezTo>
                    <a:pt x="26" y="15"/>
                    <a:pt x="26" y="15"/>
                    <a:pt x="26" y="15"/>
                  </a:cubicBezTo>
                  <a:cubicBezTo>
                    <a:pt x="25" y="16"/>
                    <a:pt x="25" y="16"/>
                    <a:pt x="25" y="16"/>
                  </a:cubicBezTo>
                  <a:cubicBezTo>
                    <a:pt x="24" y="16"/>
                    <a:pt x="24" y="16"/>
                    <a:pt x="24" y="16"/>
                  </a:cubicBezTo>
                  <a:cubicBezTo>
                    <a:pt x="24" y="16"/>
                    <a:pt x="24" y="16"/>
                    <a:pt x="24" y="16"/>
                  </a:cubicBezTo>
                  <a:cubicBezTo>
                    <a:pt x="24" y="16"/>
                    <a:pt x="24" y="16"/>
                    <a:pt x="24" y="16"/>
                  </a:cubicBezTo>
                  <a:cubicBezTo>
                    <a:pt x="23" y="16"/>
                    <a:pt x="23" y="16"/>
                    <a:pt x="23" y="16"/>
                  </a:cubicBezTo>
                  <a:cubicBezTo>
                    <a:pt x="23" y="16"/>
                    <a:pt x="23" y="16"/>
                    <a:pt x="23" y="16"/>
                  </a:cubicBezTo>
                  <a:cubicBezTo>
                    <a:pt x="23" y="17"/>
                    <a:pt x="23" y="17"/>
                    <a:pt x="23" y="17"/>
                  </a:cubicBezTo>
                  <a:cubicBezTo>
                    <a:pt x="24" y="17"/>
                    <a:pt x="24" y="17"/>
                    <a:pt x="24" y="17"/>
                  </a:cubicBezTo>
                  <a:cubicBezTo>
                    <a:pt x="24" y="18"/>
                    <a:pt x="24" y="18"/>
                    <a:pt x="24" y="18"/>
                  </a:cubicBezTo>
                  <a:cubicBezTo>
                    <a:pt x="24" y="18"/>
                    <a:pt x="24" y="18"/>
                    <a:pt x="24" y="18"/>
                  </a:cubicBezTo>
                  <a:cubicBezTo>
                    <a:pt x="23" y="19"/>
                    <a:pt x="23" y="19"/>
                    <a:pt x="23" y="19"/>
                  </a:cubicBezTo>
                  <a:cubicBezTo>
                    <a:pt x="23" y="19"/>
                    <a:pt x="23" y="19"/>
                    <a:pt x="23" y="19"/>
                  </a:cubicBezTo>
                  <a:cubicBezTo>
                    <a:pt x="23" y="19"/>
                    <a:pt x="23" y="19"/>
                    <a:pt x="23" y="19"/>
                  </a:cubicBezTo>
                  <a:cubicBezTo>
                    <a:pt x="24" y="20"/>
                    <a:pt x="24" y="20"/>
                    <a:pt x="24" y="20"/>
                  </a:cubicBezTo>
                  <a:cubicBezTo>
                    <a:pt x="24" y="20"/>
                    <a:pt x="24" y="20"/>
                    <a:pt x="24" y="20"/>
                  </a:cubicBezTo>
                  <a:cubicBezTo>
                    <a:pt x="24" y="20"/>
                    <a:pt x="24" y="20"/>
                    <a:pt x="24" y="20"/>
                  </a:cubicBezTo>
                  <a:cubicBezTo>
                    <a:pt x="25" y="20"/>
                    <a:pt x="25" y="20"/>
                    <a:pt x="25" y="20"/>
                  </a:cubicBezTo>
                  <a:cubicBezTo>
                    <a:pt x="26" y="20"/>
                    <a:pt x="26" y="20"/>
                    <a:pt x="26" y="20"/>
                  </a:cubicBezTo>
                  <a:cubicBezTo>
                    <a:pt x="26" y="21"/>
                    <a:pt x="26" y="21"/>
                    <a:pt x="26" y="21"/>
                  </a:cubicBezTo>
                  <a:cubicBezTo>
                    <a:pt x="26" y="21"/>
                    <a:pt x="26" y="21"/>
                    <a:pt x="26" y="21"/>
                  </a:cubicBezTo>
                  <a:cubicBezTo>
                    <a:pt x="27" y="21"/>
                    <a:pt x="27" y="21"/>
                    <a:pt x="27" y="21"/>
                  </a:cubicBezTo>
                  <a:cubicBezTo>
                    <a:pt x="27" y="21"/>
                    <a:pt x="27" y="21"/>
                    <a:pt x="27" y="21"/>
                  </a:cubicBezTo>
                  <a:cubicBezTo>
                    <a:pt x="27" y="20"/>
                    <a:pt x="27" y="20"/>
                    <a:pt x="27" y="20"/>
                  </a:cubicBezTo>
                  <a:cubicBezTo>
                    <a:pt x="28" y="20"/>
                    <a:pt x="28" y="20"/>
                    <a:pt x="28" y="20"/>
                  </a:cubicBezTo>
                  <a:cubicBezTo>
                    <a:pt x="29" y="20"/>
                    <a:pt x="29" y="20"/>
                    <a:pt x="29" y="20"/>
                  </a:cubicBezTo>
                  <a:cubicBezTo>
                    <a:pt x="29" y="20"/>
                    <a:pt x="29" y="20"/>
                    <a:pt x="29" y="20"/>
                  </a:cubicBezTo>
                  <a:cubicBezTo>
                    <a:pt x="29" y="20"/>
                    <a:pt x="29" y="20"/>
                    <a:pt x="29" y="20"/>
                  </a:cubicBezTo>
                  <a:cubicBezTo>
                    <a:pt x="30" y="19"/>
                    <a:pt x="30" y="19"/>
                    <a:pt x="30" y="19"/>
                  </a:cubicBezTo>
                  <a:cubicBezTo>
                    <a:pt x="30" y="19"/>
                    <a:pt x="30" y="19"/>
                    <a:pt x="30" y="19"/>
                  </a:cubicBezTo>
                  <a:cubicBezTo>
                    <a:pt x="29" y="19"/>
                    <a:pt x="29" y="19"/>
                    <a:pt x="29" y="19"/>
                  </a:cubicBezTo>
                  <a:cubicBezTo>
                    <a:pt x="29" y="18"/>
                    <a:pt x="29" y="18"/>
                    <a:pt x="29" y="18"/>
                  </a:cubicBezTo>
                  <a:close/>
                  <a:moveTo>
                    <a:pt x="27" y="18"/>
                  </a:moveTo>
                  <a:cubicBezTo>
                    <a:pt x="27" y="18"/>
                    <a:pt x="27" y="19"/>
                    <a:pt x="26" y="19"/>
                  </a:cubicBezTo>
                  <a:cubicBezTo>
                    <a:pt x="26" y="19"/>
                    <a:pt x="25" y="18"/>
                    <a:pt x="25" y="18"/>
                  </a:cubicBezTo>
                  <a:cubicBezTo>
                    <a:pt x="25" y="17"/>
                    <a:pt x="26" y="17"/>
                    <a:pt x="26" y="17"/>
                  </a:cubicBezTo>
                  <a:cubicBezTo>
                    <a:pt x="27" y="17"/>
                    <a:pt x="27" y="17"/>
                    <a:pt x="27"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60"/>
            <p:cNvSpPr>
              <a:spLocks noEditPoints="1"/>
            </p:cNvSpPr>
            <p:nvPr/>
          </p:nvSpPr>
          <p:spPr bwMode="auto">
            <a:xfrm>
              <a:off x="11029950" y="4681538"/>
              <a:ext cx="403225" cy="32861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4" name="Freeform 61"/>
            <p:cNvSpPr>
              <a:spLocks/>
            </p:cNvSpPr>
            <p:nvPr/>
          </p:nvSpPr>
          <p:spPr bwMode="auto">
            <a:xfrm>
              <a:off x="11072813" y="4600575"/>
              <a:ext cx="319088" cy="80963"/>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62"/>
            <p:cNvSpPr>
              <a:spLocks/>
            </p:cNvSpPr>
            <p:nvPr/>
          </p:nvSpPr>
          <p:spPr bwMode="auto">
            <a:xfrm>
              <a:off x="11029950" y="4814888"/>
              <a:ext cx="403225" cy="185738"/>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Oval 63"/>
            <p:cNvSpPr>
              <a:spLocks noChangeArrowheads="1"/>
            </p:cNvSpPr>
            <p:nvPr/>
          </p:nvSpPr>
          <p:spPr bwMode="auto">
            <a:xfrm>
              <a:off x="10953750" y="4529138"/>
              <a:ext cx="404813" cy="404813"/>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64"/>
            <p:cNvSpPr>
              <a:spLocks noEditPoints="1"/>
            </p:cNvSpPr>
            <p:nvPr/>
          </p:nvSpPr>
          <p:spPr bwMode="auto">
            <a:xfrm>
              <a:off x="11053763" y="4643438"/>
              <a:ext cx="204788" cy="171450"/>
            </a:xfrm>
            <a:custGeom>
              <a:avLst/>
              <a:gdLst>
                <a:gd name="T0" fmla="*/ 41 w 43"/>
                <a:gd name="T1" fmla="*/ 34 h 36"/>
                <a:gd name="T2" fmla="*/ 0 w 43"/>
                <a:gd name="T3" fmla="*/ 6 h 36"/>
                <a:gd name="T4" fmla="*/ 0 w 43"/>
                <a:gd name="T5" fmla="*/ 36 h 36"/>
                <a:gd name="T6" fmla="*/ 43 w 43"/>
                <a:gd name="T7" fmla="*/ 0 h 36"/>
                <a:gd name="T8" fmla="*/ 0 w 43"/>
                <a:gd name="T9" fmla="*/ 0 h 36"/>
                <a:gd name="T10" fmla="*/ 25 w 43"/>
                <a:gd name="T11" fmla="*/ 20 h 36"/>
                <a:gd name="T12" fmla="*/ 24 w 43"/>
                <a:gd name="T13" fmla="*/ 18 h 36"/>
                <a:gd name="T14" fmla="*/ 22 w 43"/>
                <a:gd name="T15" fmla="*/ 17 h 36"/>
                <a:gd name="T16" fmla="*/ 20 w 43"/>
                <a:gd name="T17" fmla="*/ 16 h 36"/>
                <a:gd name="T18" fmla="*/ 18 w 43"/>
                <a:gd name="T19" fmla="*/ 16 h 36"/>
                <a:gd name="T20" fmla="*/ 16 w 43"/>
                <a:gd name="T21" fmla="*/ 17 h 36"/>
                <a:gd name="T22" fmla="*/ 15 w 43"/>
                <a:gd name="T23" fmla="*/ 18 h 36"/>
                <a:gd name="T24" fmla="*/ 13 w 43"/>
                <a:gd name="T25" fmla="*/ 20 h 36"/>
                <a:gd name="T26" fmla="*/ 13 w 43"/>
                <a:gd name="T27" fmla="*/ 22 h 36"/>
                <a:gd name="T28" fmla="*/ 14 w 43"/>
                <a:gd name="T29" fmla="*/ 25 h 36"/>
                <a:gd name="T30" fmla="*/ 14 w 43"/>
                <a:gd name="T31" fmla="*/ 26 h 36"/>
                <a:gd name="T32" fmla="*/ 16 w 43"/>
                <a:gd name="T33" fmla="*/ 28 h 36"/>
                <a:gd name="T34" fmla="*/ 18 w 43"/>
                <a:gd name="T35" fmla="*/ 29 h 36"/>
                <a:gd name="T36" fmla="*/ 19 w 43"/>
                <a:gd name="T37" fmla="*/ 27 h 36"/>
                <a:gd name="T38" fmla="*/ 22 w 43"/>
                <a:gd name="T39" fmla="*/ 28 h 36"/>
                <a:gd name="T40" fmla="*/ 22 w 43"/>
                <a:gd name="T41" fmla="*/ 26 h 36"/>
                <a:gd name="T42" fmla="*/ 25 w 43"/>
                <a:gd name="T43" fmla="*/ 25 h 36"/>
                <a:gd name="T44" fmla="*/ 24 w 43"/>
                <a:gd name="T45" fmla="*/ 23 h 36"/>
                <a:gd name="T46" fmla="*/ 22 w 43"/>
                <a:gd name="T47" fmla="*/ 22 h 36"/>
                <a:gd name="T48" fmla="*/ 17 w 43"/>
                <a:gd name="T49" fmla="*/ 24 h 36"/>
                <a:gd name="T50" fmla="*/ 19 w 43"/>
                <a:gd name="T51" fmla="*/ 20 h 36"/>
                <a:gd name="T52" fmla="*/ 18 w 43"/>
                <a:gd name="T53" fmla="*/ 22 h 36"/>
                <a:gd name="T54" fmla="*/ 19 w 43"/>
                <a:gd name="T55" fmla="*/ 24 h 36"/>
                <a:gd name="T56" fmla="*/ 30 w 43"/>
                <a:gd name="T57" fmla="*/ 18 h 36"/>
                <a:gd name="T58" fmla="*/ 30 w 43"/>
                <a:gd name="T59" fmla="*/ 17 h 36"/>
                <a:gd name="T60" fmla="*/ 30 w 43"/>
                <a:gd name="T61" fmla="*/ 16 h 36"/>
                <a:gd name="T62" fmla="*/ 28 w 43"/>
                <a:gd name="T63" fmla="*/ 16 h 36"/>
                <a:gd name="T64" fmla="*/ 27 w 43"/>
                <a:gd name="T65" fmla="*/ 14 h 36"/>
                <a:gd name="T66" fmla="*/ 25 w 43"/>
                <a:gd name="T67" fmla="*/ 16 h 36"/>
                <a:gd name="T68" fmla="*/ 24 w 43"/>
                <a:gd name="T69" fmla="*/ 16 h 36"/>
                <a:gd name="T70" fmla="*/ 24 w 43"/>
                <a:gd name="T71" fmla="*/ 17 h 36"/>
                <a:gd name="T72" fmla="*/ 25 w 43"/>
                <a:gd name="T73" fmla="*/ 18 h 36"/>
                <a:gd name="T74" fmla="*/ 24 w 43"/>
                <a:gd name="T75" fmla="*/ 19 h 36"/>
                <a:gd name="T76" fmla="*/ 25 w 43"/>
                <a:gd name="T77" fmla="*/ 20 h 36"/>
                <a:gd name="T78" fmla="*/ 26 w 43"/>
                <a:gd name="T79" fmla="*/ 21 h 36"/>
                <a:gd name="T80" fmla="*/ 28 w 43"/>
                <a:gd name="T81" fmla="*/ 21 h 36"/>
                <a:gd name="T82" fmla="*/ 30 w 43"/>
                <a:gd name="T83" fmla="*/ 20 h 36"/>
                <a:gd name="T84" fmla="*/ 30 w 43"/>
                <a:gd name="T85" fmla="*/ 19 h 36"/>
                <a:gd name="T86" fmla="*/ 29 w 43"/>
                <a:gd name="T87" fmla="*/ 18 h 36"/>
                <a:gd name="T88" fmla="*/ 26 w 43"/>
                <a:gd name="T8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36">
                  <a:moveTo>
                    <a:pt x="2" y="9"/>
                  </a:moveTo>
                  <a:cubicBezTo>
                    <a:pt x="2" y="34"/>
                    <a:pt x="2" y="34"/>
                    <a:pt x="2" y="34"/>
                  </a:cubicBezTo>
                  <a:cubicBezTo>
                    <a:pt x="41" y="34"/>
                    <a:pt x="41" y="34"/>
                    <a:pt x="41" y="34"/>
                  </a:cubicBezTo>
                  <a:cubicBezTo>
                    <a:pt x="41" y="9"/>
                    <a:pt x="41" y="9"/>
                    <a:pt x="41" y="9"/>
                  </a:cubicBezTo>
                  <a:cubicBezTo>
                    <a:pt x="2" y="9"/>
                    <a:pt x="2" y="9"/>
                    <a:pt x="2" y="9"/>
                  </a:cubicBezTo>
                  <a:close/>
                  <a:moveTo>
                    <a:pt x="0" y="6"/>
                  </a:moveTo>
                  <a:cubicBezTo>
                    <a:pt x="43" y="6"/>
                    <a:pt x="43" y="6"/>
                    <a:pt x="43" y="6"/>
                  </a:cubicBezTo>
                  <a:cubicBezTo>
                    <a:pt x="43" y="36"/>
                    <a:pt x="43" y="36"/>
                    <a:pt x="43" y="36"/>
                  </a:cubicBezTo>
                  <a:cubicBezTo>
                    <a:pt x="0" y="36"/>
                    <a:pt x="0" y="36"/>
                    <a:pt x="0" y="36"/>
                  </a:cubicBezTo>
                  <a:cubicBezTo>
                    <a:pt x="0" y="6"/>
                    <a:pt x="0" y="6"/>
                    <a:pt x="0" y="6"/>
                  </a:cubicBezTo>
                  <a:close/>
                  <a:moveTo>
                    <a:pt x="0" y="0"/>
                  </a:moveTo>
                  <a:cubicBezTo>
                    <a:pt x="43" y="0"/>
                    <a:pt x="43" y="0"/>
                    <a:pt x="43" y="0"/>
                  </a:cubicBezTo>
                  <a:cubicBezTo>
                    <a:pt x="43" y="4"/>
                    <a:pt x="43" y="4"/>
                    <a:pt x="43" y="4"/>
                  </a:cubicBezTo>
                  <a:cubicBezTo>
                    <a:pt x="0" y="4"/>
                    <a:pt x="0" y="4"/>
                    <a:pt x="0" y="4"/>
                  </a:cubicBezTo>
                  <a:cubicBezTo>
                    <a:pt x="0" y="0"/>
                    <a:pt x="0" y="0"/>
                    <a:pt x="0" y="0"/>
                  </a:cubicBezTo>
                  <a:close/>
                  <a:moveTo>
                    <a:pt x="26" y="22"/>
                  </a:moveTo>
                  <a:cubicBezTo>
                    <a:pt x="25" y="21"/>
                    <a:pt x="25" y="21"/>
                    <a:pt x="25" y="21"/>
                  </a:cubicBezTo>
                  <a:cubicBezTo>
                    <a:pt x="25" y="20"/>
                    <a:pt x="25" y="20"/>
                    <a:pt x="25" y="20"/>
                  </a:cubicBezTo>
                  <a:cubicBezTo>
                    <a:pt x="23" y="20"/>
                    <a:pt x="23" y="20"/>
                    <a:pt x="23" y="20"/>
                  </a:cubicBezTo>
                  <a:cubicBezTo>
                    <a:pt x="23" y="20"/>
                    <a:pt x="23" y="20"/>
                    <a:pt x="23" y="20"/>
                  </a:cubicBezTo>
                  <a:cubicBezTo>
                    <a:pt x="24" y="18"/>
                    <a:pt x="24" y="18"/>
                    <a:pt x="24" y="18"/>
                  </a:cubicBezTo>
                  <a:cubicBezTo>
                    <a:pt x="24" y="18"/>
                    <a:pt x="24" y="18"/>
                    <a:pt x="24" y="18"/>
                  </a:cubicBezTo>
                  <a:cubicBezTo>
                    <a:pt x="23" y="17"/>
                    <a:pt x="23" y="17"/>
                    <a:pt x="23" y="17"/>
                  </a:cubicBezTo>
                  <a:cubicBezTo>
                    <a:pt x="22" y="17"/>
                    <a:pt x="22" y="17"/>
                    <a:pt x="22" y="17"/>
                  </a:cubicBezTo>
                  <a:cubicBezTo>
                    <a:pt x="21" y="18"/>
                    <a:pt x="21" y="18"/>
                    <a:pt x="21" y="18"/>
                  </a:cubicBezTo>
                  <a:cubicBezTo>
                    <a:pt x="21" y="18"/>
                    <a:pt x="21" y="18"/>
                    <a:pt x="21" y="18"/>
                  </a:cubicBezTo>
                  <a:cubicBezTo>
                    <a:pt x="20" y="16"/>
                    <a:pt x="20" y="16"/>
                    <a:pt x="20" y="16"/>
                  </a:cubicBezTo>
                  <a:cubicBezTo>
                    <a:pt x="20" y="16"/>
                    <a:pt x="20" y="16"/>
                    <a:pt x="20" y="16"/>
                  </a:cubicBezTo>
                  <a:cubicBezTo>
                    <a:pt x="19" y="16"/>
                    <a:pt x="19" y="16"/>
                    <a:pt x="19" y="16"/>
                  </a:cubicBezTo>
                  <a:cubicBezTo>
                    <a:pt x="18" y="16"/>
                    <a:pt x="18" y="16"/>
                    <a:pt x="18" y="16"/>
                  </a:cubicBezTo>
                  <a:cubicBezTo>
                    <a:pt x="18" y="18"/>
                    <a:pt x="18" y="18"/>
                    <a:pt x="18" y="18"/>
                  </a:cubicBezTo>
                  <a:cubicBezTo>
                    <a:pt x="17" y="18"/>
                    <a:pt x="17" y="18"/>
                    <a:pt x="17" y="18"/>
                  </a:cubicBezTo>
                  <a:cubicBezTo>
                    <a:pt x="16" y="17"/>
                    <a:pt x="16" y="17"/>
                    <a:pt x="16" y="17"/>
                  </a:cubicBezTo>
                  <a:cubicBezTo>
                    <a:pt x="16" y="17"/>
                    <a:pt x="16" y="17"/>
                    <a:pt x="16" y="17"/>
                  </a:cubicBezTo>
                  <a:cubicBezTo>
                    <a:pt x="15" y="18"/>
                    <a:pt x="15" y="18"/>
                    <a:pt x="15" y="18"/>
                  </a:cubicBezTo>
                  <a:cubicBezTo>
                    <a:pt x="15" y="18"/>
                    <a:pt x="15" y="18"/>
                    <a:pt x="15" y="18"/>
                  </a:cubicBezTo>
                  <a:cubicBezTo>
                    <a:pt x="15" y="20"/>
                    <a:pt x="15" y="20"/>
                    <a:pt x="15" y="20"/>
                  </a:cubicBezTo>
                  <a:cubicBezTo>
                    <a:pt x="15" y="20"/>
                    <a:pt x="15" y="20"/>
                    <a:pt x="15" y="20"/>
                  </a:cubicBezTo>
                  <a:cubicBezTo>
                    <a:pt x="13" y="20"/>
                    <a:pt x="13" y="20"/>
                    <a:pt x="13" y="20"/>
                  </a:cubicBezTo>
                  <a:cubicBezTo>
                    <a:pt x="13" y="21"/>
                    <a:pt x="13" y="21"/>
                    <a:pt x="13" y="21"/>
                  </a:cubicBezTo>
                  <a:cubicBezTo>
                    <a:pt x="13" y="22"/>
                    <a:pt x="13" y="22"/>
                    <a:pt x="13" y="22"/>
                  </a:cubicBezTo>
                  <a:cubicBezTo>
                    <a:pt x="13" y="22"/>
                    <a:pt x="13" y="22"/>
                    <a:pt x="13" y="22"/>
                  </a:cubicBezTo>
                  <a:cubicBezTo>
                    <a:pt x="15" y="23"/>
                    <a:pt x="15" y="23"/>
                    <a:pt x="15" y="23"/>
                  </a:cubicBezTo>
                  <a:cubicBezTo>
                    <a:pt x="15" y="23"/>
                    <a:pt x="15" y="23"/>
                    <a:pt x="15" y="23"/>
                  </a:cubicBezTo>
                  <a:cubicBezTo>
                    <a:pt x="14" y="25"/>
                    <a:pt x="14" y="25"/>
                    <a:pt x="14" y="25"/>
                  </a:cubicBezTo>
                  <a:cubicBezTo>
                    <a:pt x="13" y="25"/>
                    <a:pt x="13" y="25"/>
                    <a:pt x="13" y="25"/>
                  </a:cubicBezTo>
                  <a:cubicBezTo>
                    <a:pt x="14" y="26"/>
                    <a:pt x="14" y="26"/>
                    <a:pt x="14" y="26"/>
                  </a:cubicBezTo>
                  <a:cubicBezTo>
                    <a:pt x="14" y="26"/>
                    <a:pt x="14" y="26"/>
                    <a:pt x="14" y="26"/>
                  </a:cubicBezTo>
                  <a:cubicBezTo>
                    <a:pt x="16" y="26"/>
                    <a:pt x="16" y="26"/>
                    <a:pt x="16" y="26"/>
                  </a:cubicBezTo>
                  <a:cubicBezTo>
                    <a:pt x="17" y="26"/>
                    <a:pt x="17" y="26"/>
                    <a:pt x="17" y="26"/>
                  </a:cubicBezTo>
                  <a:cubicBezTo>
                    <a:pt x="16" y="28"/>
                    <a:pt x="16" y="28"/>
                    <a:pt x="16" y="28"/>
                  </a:cubicBezTo>
                  <a:cubicBezTo>
                    <a:pt x="17" y="28"/>
                    <a:pt x="17" y="28"/>
                    <a:pt x="17" y="28"/>
                  </a:cubicBezTo>
                  <a:cubicBezTo>
                    <a:pt x="18" y="29"/>
                    <a:pt x="18" y="29"/>
                    <a:pt x="18" y="29"/>
                  </a:cubicBezTo>
                  <a:cubicBezTo>
                    <a:pt x="18" y="29"/>
                    <a:pt x="18" y="29"/>
                    <a:pt x="18" y="29"/>
                  </a:cubicBezTo>
                  <a:cubicBezTo>
                    <a:pt x="19" y="27"/>
                    <a:pt x="19" y="27"/>
                    <a:pt x="19" y="27"/>
                  </a:cubicBezTo>
                  <a:cubicBezTo>
                    <a:pt x="19" y="27"/>
                    <a:pt x="19" y="27"/>
                    <a:pt x="19" y="27"/>
                  </a:cubicBezTo>
                  <a:cubicBezTo>
                    <a:pt x="19" y="27"/>
                    <a:pt x="19" y="27"/>
                    <a:pt x="19" y="27"/>
                  </a:cubicBezTo>
                  <a:cubicBezTo>
                    <a:pt x="20" y="29"/>
                    <a:pt x="20" y="29"/>
                    <a:pt x="20" y="29"/>
                  </a:cubicBezTo>
                  <a:cubicBezTo>
                    <a:pt x="21" y="29"/>
                    <a:pt x="21" y="29"/>
                    <a:pt x="21" y="29"/>
                  </a:cubicBezTo>
                  <a:cubicBezTo>
                    <a:pt x="22" y="28"/>
                    <a:pt x="22" y="28"/>
                    <a:pt x="22" y="28"/>
                  </a:cubicBezTo>
                  <a:cubicBezTo>
                    <a:pt x="22" y="28"/>
                    <a:pt x="22" y="28"/>
                    <a:pt x="22" y="28"/>
                  </a:cubicBezTo>
                  <a:cubicBezTo>
                    <a:pt x="22" y="26"/>
                    <a:pt x="22" y="26"/>
                    <a:pt x="22" y="26"/>
                  </a:cubicBezTo>
                  <a:cubicBezTo>
                    <a:pt x="22" y="26"/>
                    <a:pt x="22" y="26"/>
                    <a:pt x="22" y="26"/>
                  </a:cubicBezTo>
                  <a:cubicBezTo>
                    <a:pt x="24" y="26"/>
                    <a:pt x="24" y="26"/>
                    <a:pt x="24" y="26"/>
                  </a:cubicBezTo>
                  <a:cubicBezTo>
                    <a:pt x="24" y="26"/>
                    <a:pt x="24" y="26"/>
                    <a:pt x="24" y="26"/>
                  </a:cubicBezTo>
                  <a:cubicBezTo>
                    <a:pt x="25" y="25"/>
                    <a:pt x="25" y="25"/>
                    <a:pt x="25" y="25"/>
                  </a:cubicBezTo>
                  <a:cubicBezTo>
                    <a:pt x="25" y="25"/>
                    <a:pt x="25" y="25"/>
                    <a:pt x="25" y="25"/>
                  </a:cubicBezTo>
                  <a:cubicBezTo>
                    <a:pt x="24" y="23"/>
                    <a:pt x="24" y="23"/>
                    <a:pt x="24" y="23"/>
                  </a:cubicBezTo>
                  <a:cubicBezTo>
                    <a:pt x="24" y="23"/>
                    <a:pt x="24" y="23"/>
                    <a:pt x="24" y="23"/>
                  </a:cubicBezTo>
                  <a:cubicBezTo>
                    <a:pt x="25" y="22"/>
                    <a:pt x="25" y="22"/>
                    <a:pt x="25" y="22"/>
                  </a:cubicBezTo>
                  <a:lnTo>
                    <a:pt x="26" y="22"/>
                  </a:lnTo>
                  <a:close/>
                  <a:moveTo>
                    <a:pt x="22" y="22"/>
                  </a:moveTo>
                  <a:cubicBezTo>
                    <a:pt x="22" y="23"/>
                    <a:pt x="21" y="24"/>
                    <a:pt x="21" y="24"/>
                  </a:cubicBezTo>
                  <a:cubicBezTo>
                    <a:pt x="21" y="25"/>
                    <a:pt x="20" y="25"/>
                    <a:pt x="19" y="25"/>
                  </a:cubicBezTo>
                  <a:cubicBezTo>
                    <a:pt x="19" y="25"/>
                    <a:pt x="18" y="25"/>
                    <a:pt x="17" y="24"/>
                  </a:cubicBezTo>
                  <a:cubicBezTo>
                    <a:pt x="17" y="24"/>
                    <a:pt x="17" y="23"/>
                    <a:pt x="17" y="22"/>
                  </a:cubicBezTo>
                  <a:cubicBezTo>
                    <a:pt x="17" y="22"/>
                    <a:pt x="17" y="21"/>
                    <a:pt x="17" y="21"/>
                  </a:cubicBezTo>
                  <a:cubicBezTo>
                    <a:pt x="18" y="20"/>
                    <a:pt x="19" y="20"/>
                    <a:pt x="19" y="20"/>
                  </a:cubicBezTo>
                  <a:cubicBezTo>
                    <a:pt x="20" y="20"/>
                    <a:pt x="21" y="20"/>
                    <a:pt x="21" y="21"/>
                  </a:cubicBezTo>
                  <a:cubicBezTo>
                    <a:pt x="21" y="21"/>
                    <a:pt x="22" y="22"/>
                    <a:pt x="22" y="22"/>
                  </a:cubicBezTo>
                  <a:close/>
                  <a:moveTo>
                    <a:pt x="18" y="22"/>
                  </a:moveTo>
                  <a:cubicBezTo>
                    <a:pt x="18" y="22"/>
                    <a:pt x="19" y="21"/>
                    <a:pt x="19" y="21"/>
                  </a:cubicBezTo>
                  <a:cubicBezTo>
                    <a:pt x="20" y="21"/>
                    <a:pt x="20" y="22"/>
                    <a:pt x="20" y="22"/>
                  </a:cubicBezTo>
                  <a:cubicBezTo>
                    <a:pt x="20" y="23"/>
                    <a:pt x="20" y="24"/>
                    <a:pt x="19" y="24"/>
                  </a:cubicBezTo>
                  <a:cubicBezTo>
                    <a:pt x="19" y="24"/>
                    <a:pt x="18" y="23"/>
                    <a:pt x="18" y="22"/>
                  </a:cubicBezTo>
                  <a:close/>
                  <a:moveTo>
                    <a:pt x="29" y="18"/>
                  </a:moveTo>
                  <a:cubicBezTo>
                    <a:pt x="30" y="18"/>
                    <a:pt x="30" y="18"/>
                    <a:pt x="30" y="18"/>
                  </a:cubicBezTo>
                  <a:cubicBezTo>
                    <a:pt x="29" y="17"/>
                    <a:pt x="29" y="17"/>
                    <a:pt x="29" y="17"/>
                  </a:cubicBezTo>
                  <a:cubicBezTo>
                    <a:pt x="30" y="17"/>
                    <a:pt x="30" y="17"/>
                    <a:pt x="30" y="17"/>
                  </a:cubicBezTo>
                  <a:cubicBezTo>
                    <a:pt x="30" y="17"/>
                    <a:pt x="30" y="17"/>
                    <a:pt x="30" y="17"/>
                  </a:cubicBezTo>
                  <a:cubicBezTo>
                    <a:pt x="30" y="16"/>
                    <a:pt x="30" y="16"/>
                    <a:pt x="30" y="16"/>
                  </a:cubicBezTo>
                  <a:cubicBezTo>
                    <a:pt x="30" y="16"/>
                    <a:pt x="30" y="16"/>
                    <a:pt x="30" y="16"/>
                  </a:cubicBezTo>
                  <a:cubicBezTo>
                    <a:pt x="30" y="16"/>
                    <a:pt x="30" y="16"/>
                    <a:pt x="30" y="16"/>
                  </a:cubicBezTo>
                  <a:cubicBezTo>
                    <a:pt x="30" y="16"/>
                    <a:pt x="30" y="16"/>
                    <a:pt x="30" y="16"/>
                  </a:cubicBezTo>
                  <a:cubicBezTo>
                    <a:pt x="29" y="16"/>
                    <a:pt x="29" y="16"/>
                    <a:pt x="29" y="16"/>
                  </a:cubicBezTo>
                  <a:cubicBezTo>
                    <a:pt x="28" y="16"/>
                    <a:pt x="28" y="16"/>
                    <a:pt x="28" y="16"/>
                  </a:cubicBezTo>
                  <a:cubicBezTo>
                    <a:pt x="28" y="15"/>
                    <a:pt x="28" y="15"/>
                    <a:pt x="28" y="15"/>
                  </a:cubicBezTo>
                  <a:cubicBezTo>
                    <a:pt x="27" y="14"/>
                    <a:pt x="27" y="14"/>
                    <a:pt x="27" y="14"/>
                  </a:cubicBezTo>
                  <a:cubicBezTo>
                    <a:pt x="27" y="14"/>
                    <a:pt x="27" y="14"/>
                    <a:pt x="27" y="14"/>
                  </a:cubicBezTo>
                  <a:cubicBezTo>
                    <a:pt x="26" y="15"/>
                    <a:pt x="26" y="15"/>
                    <a:pt x="26" y="15"/>
                  </a:cubicBezTo>
                  <a:cubicBezTo>
                    <a:pt x="26" y="16"/>
                    <a:pt x="26" y="16"/>
                    <a:pt x="26" y="16"/>
                  </a:cubicBezTo>
                  <a:cubicBezTo>
                    <a:pt x="25" y="16"/>
                    <a:pt x="25" y="16"/>
                    <a:pt x="25" y="16"/>
                  </a:cubicBezTo>
                  <a:cubicBezTo>
                    <a:pt x="25" y="16"/>
                    <a:pt x="25" y="16"/>
                    <a:pt x="25" y="16"/>
                  </a:cubicBezTo>
                  <a:cubicBezTo>
                    <a:pt x="24" y="16"/>
                    <a:pt x="24" y="16"/>
                    <a:pt x="24" y="16"/>
                  </a:cubicBezTo>
                  <a:cubicBezTo>
                    <a:pt x="24" y="16"/>
                    <a:pt x="24" y="16"/>
                    <a:pt x="24" y="16"/>
                  </a:cubicBezTo>
                  <a:cubicBezTo>
                    <a:pt x="24" y="16"/>
                    <a:pt x="24" y="16"/>
                    <a:pt x="24" y="16"/>
                  </a:cubicBezTo>
                  <a:cubicBezTo>
                    <a:pt x="24" y="17"/>
                    <a:pt x="24" y="17"/>
                    <a:pt x="24" y="17"/>
                  </a:cubicBezTo>
                  <a:cubicBezTo>
                    <a:pt x="24" y="17"/>
                    <a:pt x="24" y="17"/>
                    <a:pt x="24" y="17"/>
                  </a:cubicBezTo>
                  <a:cubicBezTo>
                    <a:pt x="25" y="17"/>
                    <a:pt x="25" y="17"/>
                    <a:pt x="25" y="17"/>
                  </a:cubicBezTo>
                  <a:cubicBezTo>
                    <a:pt x="25" y="18"/>
                    <a:pt x="25" y="18"/>
                    <a:pt x="25" y="18"/>
                  </a:cubicBezTo>
                  <a:cubicBezTo>
                    <a:pt x="25" y="18"/>
                    <a:pt x="25" y="18"/>
                    <a:pt x="25" y="18"/>
                  </a:cubicBezTo>
                  <a:cubicBezTo>
                    <a:pt x="24" y="19"/>
                    <a:pt x="24" y="19"/>
                    <a:pt x="24" y="19"/>
                  </a:cubicBezTo>
                  <a:cubicBezTo>
                    <a:pt x="24" y="19"/>
                    <a:pt x="24" y="19"/>
                    <a:pt x="24" y="19"/>
                  </a:cubicBezTo>
                  <a:cubicBezTo>
                    <a:pt x="24" y="19"/>
                    <a:pt x="24" y="19"/>
                    <a:pt x="24" y="19"/>
                  </a:cubicBezTo>
                  <a:cubicBezTo>
                    <a:pt x="24" y="20"/>
                    <a:pt x="24" y="20"/>
                    <a:pt x="24" y="20"/>
                  </a:cubicBezTo>
                  <a:cubicBezTo>
                    <a:pt x="24" y="20"/>
                    <a:pt x="24" y="20"/>
                    <a:pt x="24" y="20"/>
                  </a:cubicBezTo>
                  <a:cubicBezTo>
                    <a:pt x="25" y="20"/>
                    <a:pt x="25" y="20"/>
                    <a:pt x="25" y="20"/>
                  </a:cubicBezTo>
                  <a:cubicBezTo>
                    <a:pt x="25" y="20"/>
                    <a:pt x="25" y="20"/>
                    <a:pt x="25" y="20"/>
                  </a:cubicBezTo>
                  <a:cubicBezTo>
                    <a:pt x="26" y="20"/>
                    <a:pt x="26" y="20"/>
                    <a:pt x="26" y="20"/>
                  </a:cubicBezTo>
                  <a:cubicBezTo>
                    <a:pt x="26" y="21"/>
                    <a:pt x="26" y="21"/>
                    <a:pt x="26" y="21"/>
                  </a:cubicBezTo>
                  <a:cubicBezTo>
                    <a:pt x="27" y="21"/>
                    <a:pt x="27" y="21"/>
                    <a:pt x="27" y="21"/>
                  </a:cubicBezTo>
                  <a:cubicBezTo>
                    <a:pt x="27" y="21"/>
                    <a:pt x="27" y="21"/>
                    <a:pt x="27" y="21"/>
                  </a:cubicBezTo>
                  <a:cubicBezTo>
                    <a:pt x="28" y="21"/>
                    <a:pt x="28" y="21"/>
                    <a:pt x="28" y="21"/>
                  </a:cubicBezTo>
                  <a:cubicBezTo>
                    <a:pt x="28" y="20"/>
                    <a:pt x="28" y="20"/>
                    <a:pt x="28" y="20"/>
                  </a:cubicBezTo>
                  <a:cubicBezTo>
                    <a:pt x="29" y="20"/>
                    <a:pt x="29" y="20"/>
                    <a:pt x="29" y="20"/>
                  </a:cubicBezTo>
                  <a:cubicBezTo>
                    <a:pt x="30" y="20"/>
                    <a:pt x="30" y="20"/>
                    <a:pt x="30" y="20"/>
                  </a:cubicBezTo>
                  <a:cubicBezTo>
                    <a:pt x="30" y="20"/>
                    <a:pt x="30" y="20"/>
                    <a:pt x="30" y="20"/>
                  </a:cubicBezTo>
                  <a:cubicBezTo>
                    <a:pt x="30" y="20"/>
                    <a:pt x="30" y="20"/>
                    <a:pt x="30" y="20"/>
                  </a:cubicBezTo>
                  <a:cubicBezTo>
                    <a:pt x="30" y="19"/>
                    <a:pt x="30" y="19"/>
                    <a:pt x="30" y="19"/>
                  </a:cubicBezTo>
                  <a:cubicBezTo>
                    <a:pt x="30" y="19"/>
                    <a:pt x="30" y="19"/>
                    <a:pt x="30" y="19"/>
                  </a:cubicBezTo>
                  <a:cubicBezTo>
                    <a:pt x="30" y="19"/>
                    <a:pt x="30" y="19"/>
                    <a:pt x="30" y="19"/>
                  </a:cubicBezTo>
                  <a:cubicBezTo>
                    <a:pt x="29" y="18"/>
                    <a:pt x="29" y="18"/>
                    <a:pt x="29" y="18"/>
                  </a:cubicBezTo>
                  <a:close/>
                  <a:moveTo>
                    <a:pt x="28" y="18"/>
                  </a:moveTo>
                  <a:cubicBezTo>
                    <a:pt x="28" y="18"/>
                    <a:pt x="28" y="19"/>
                    <a:pt x="27" y="19"/>
                  </a:cubicBezTo>
                  <a:cubicBezTo>
                    <a:pt x="27" y="19"/>
                    <a:pt x="26" y="18"/>
                    <a:pt x="26" y="18"/>
                  </a:cubicBezTo>
                  <a:cubicBezTo>
                    <a:pt x="26" y="17"/>
                    <a:pt x="27" y="17"/>
                    <a:pt x="27" y="17"/>
                  </a:cubicBezTo>
                  <a:cubicBezTo>
                    <a:pt x="28" y="17"/>
                    <a:pt x="28" y="17"/>
                    <a:pt x="28"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65"/>
            <p:cNvSpPr>
              <a:spLocks/>
            </p:cNvSpPr>
            <p:nvPr/>
          </p:nvSpPr>
          <p:spPr bwMode="auto">
            <a:xfrm>
              <a:off x="10839450" y="6213475"/>
              <a:ext cx="466725" cy="136525"/>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66"/>
            <p:cNvSpPr>
              <a:spLocks/>
            </p:cNvSpPr>
            <p:nvPr/>
          </p:nvSpPr>
          <p:spPr bwMode="auto">
            <a:xfrm>
              <a:off x="11010900" y="6208713"/>
              <a:ext cx="123825" cy="4763"/>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67"/>
            <p:cNvSpPr>
              <a:spLocks/>
            </p:cNvSpPr>
            <p:nvPr/>
          </p:nvSpPr>
          <p:spPr bwMode="auto">
            <a:xfrm>
              <a:off x="10820400" y="6535738"/>
              <a:ext cx="504825" cy="176213"/>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68"/>
            <p:cNvSpPr>
              <a:spLocks/>
            </p:cNvSpPr>
            <p:nvPr/>
          </p:nvSpPr>
          <p:spPr bwMode="auto">
            <a:xfrm>
              <a:off x="10972800" y="6650038"/>
              <a:ext cx="185738" cy="76200"/>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9"/>
            <p:cNvSpPr>
              <a:spLocks/>
            </p:cNvSpPr>
            <p:nvPr/>
          </p:nvSpPr>
          <p:spPr bwMode="auto">
            <a:xfrm>
              <a:off x="10810875" y="6350000"/>
              <a:ext cx="523875" cy="185738"/>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Oval 70"/>
            <p:cNvSpPr>
              <a:spLocks noChangeArrowheads="1"/>
            </p:cNvSpPr>
            <p:nvPr/>
          </p:nvSpPr>
          <p:spPr bwMode="auto">
            <a:xfrm>
              <a:off x="10715625" y="6108700"/>
              <a:ext cx="519113" cy="522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71"/>
            <p:cNvSpPr>
              <a:spLocks noEditPoints="1"/>
            </p:cNvSpPr>
            <p:nvPr/>
          </p:nvSpPr>
          <p:spPr bwMode="auto">
            <a:xfrm>
              <a:off x="10844213" y="6261100"/>
              <a:ext cx="261938" cy="217488"/>
            </a:xfrm>
            <a:custGeom>
              <a:avLst/>
              <a:gdLst>
                <a:gd name="T0" fmla="*/ 52 w 55"/>
                <a:gd name="T1" fmla="*/ 44 h 46"/>
                <a:gd name="T2" fmla="*/ 0 w 55"/>
                <a:gd name="T3" fmla="*/ 8 h 46"/>
                <a:gd name="T4" fmla="*/ 0 w 55"/>
                <a:gd name="T5" fmla="*/ 46 h 46"/>
                <a:gd name="T6" fmla="*/ 55 w 55"/>
                <a:gd name="T7" fmla="*/ 0 h 46"/>
                <a:gd name="T8" fmla="*/ 0 w 55"/>
                <a:gd name="T9" fmla="*/ 0 h 46"/>
                <a:gd name="T10" fmla="*/ 32 w 55"/>
                <a:gd name="T11" fmla="*/ 26 h 46"/>
                <a:gd name="T12" fmla="*/ 30 w 55"/>
                <a:gd name="T13" fmla="*/ 23 h 46"/>
                <a:gd name="T14" fmla="*/ 29 w 55"/>
                <a:gd name="T15" fmla="*/ 22 h 46"/>
                <a:gd name="T16" fmla="*/ 26 w 55"/>
                <a:gd name="T17" fmla="*/ 20 h 46"/>
                <a:gd name="T18" fmla="*/ 23 w 55"/>
                <a:gd name="T19" fmla="*/ 20 h 46"/>
                <a:gd name="T20" fmla="*/ 20 w 55"/>
                <a:gd name="T21" fmla="*/ 22 h 46"/>
                <a:gd name="T22" fmla="*/ 18 w 55"/>
                <a:gd name="T23" fmla="*/ 23 h 46"/>
                <a:gd name="T24" fmla="*/ 17 w 55"/>
                <a:gd name="T25" fmla="*/ 26 h 46"/>
                <a:gd name="T26" fmla="*/ 16 w 55"/>
                <a:gd name="T27" fmla="*/ 28 h 46"/>
                <a:gd name="T28" fmla="*/ 17 w 55"/>
                <a:gd name="T29" fmla="*/ 31 h 46"/>
                <a:gd name="T30" fmla="*/ 18 w 55"/>
                <a:gd name="T31" fmla="*/ 33 h 46"/>
                <a:gd name="T32" fmla="*/ 21 w 55"/>
                <a:gd name="T33" fmla="*/ 36 h 46"/>
                <a:gd name="T34" fmla="*/ 23 w 55"/>
                <a:gd name="T35" fmla="*/ 36 h 46"/>
                <a:gd name="T36" fmla="*/ 25 w 55"/>
                <a:gd name="T37" fmla="*/ 34 h 46"/>
                <a:gd name="T38" fmla="*/ 28 w 55"/>
                <a:gd name="T39" fmla="*/ 36 h 46"/>
                <a:gd name="T40" fmla="*/ 28 w 55"/>
                <a:gd name="T41" fmla="*/ 33 h 46"/>
                <a:gd name="T42" fmla="*/ 32 w 55"/>
                <a:gd name="T43" fmla="*/ 32 h 46"/>
                <a:gd name="T44" fmla="*/ 30 w 55"/>
                <a:gd name="T45" fmla="*/ 29 h 46"/>
                <a:gd name="T46" fmla="*/ 28 w 55"/>
                <a:gd name="T47" fmla="*/ 29 h 46"/>
                <a:gd name="T48" fmla="*/ 22 w 55"/>
                <a:gd name="T49" fmla="*/ 31 h 46"/>
                <a:gd name="T50" fmla="*/ 24 w 55"/>
                <a:gd name="T51" fmla="*/ 25 h 46"/>
                <a:gd name="T52" fmla="*/ 23 w 55"/>
                <a:gd name="T53" fmla="*/ 29 h 46"/>
                <a:gd name="T54" fmla="*/ 24 w 55"/>
                <a:gd name="T55" fmla="*/ 30 h 46"/>
                <a:gd name="T56" fmla="*/ 38 w 55"/>
                <a:gd name="T57" fmla="*/ 23 h 46"/>
                <a:gd name="T58" fmla="*/ 39 w 55"/>
                <a:gd name="T59" fmla="*/ 21 h 46"/>
                <a:gd name="T60" fmla="*/ 38 w 55"/>
                <a:gd name="T61" fmla="*/ 20 h 46"/>
                <a:gd name="T62" fmla="*/ 36 w 55"/>
                <a:gd name="T63" fmla="*/ 20 h 46"/>
                <a:gd name="T64" fmla="*/ 34 w 55"/>
                <a:gd name="T65" fmla="*/ 18 h 46"/>
                <a:gd name="T66" fmla="*/ 32 w 55"/>
                <a:gd name="T67" fmla="*/ 20 h 46"/>
                <a:gd name="T68" fmla="*/ 31 w 55"/>
                <a:gd name="T69" fmla="*/ 20 h 46"/>
                <a:gd name="T70" fmla="*/ 30 w 55"/>
                <a:gd name="T71" fmla="*/ 21 h 46"/>
                <a:gd name="T72" fmla="*/ 31 w 55"/>
                <a:gd name="T73" fmla="*/ 23 h 46"/>
                <a:gd name="T74" fmla="*/ 30 w 55"/>
                <a:gd name="T75" fmla="*/ 25 h 46"/>
                <a:gd name="T76" fmla="*/ 31 w 55"/>
                <a:gd name="T77" fmla="*/ 25 h 46"/>
                <a:gd name="T78" fmla="*/ 34 w 55"/>
                <a:gd name="T79" fmla="*/ 27 h 46"/>
                <a:gd name="T80" fmla="*/ 35 w 55"/>
                <a:gd name="T81" fmla="*/ 27 h 46"/>
                <a:gd name="T82" fmla="*/ 38 w 55"/>
                <a:gd name="T83" fmla="*/ 25 h 46"/>
                <a:gd name="T84" fmla="*/ 39 w 55"/>
                <a:gd name="T85" fmla="*/ 25 h 46"/>
                <a:gd name="T86" fmla="*/ 38 w 55"/>
                <a:gd name="T87" fmla="*/ 23 h 46"/>
                <a:gd name="T88" fmla="*/ 33 w 55"/>
                <a:gd name="T89"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 h="46">
                  <a:moveTo>
                    <a:pt x="3" y="11"/>
                  </a:moveTo>
                  <a:cubicBezTo>
                    <a:pt x="3" y="44"/>
                    <a:pt x="3" y="44"/>
                    <a:pt x="3" y="44"/>
                  </a:cubicBezTo>
                  <a:cubicBezTo>
                    <a:pt x="52" y="44"/>
                    <a:pt x="52" y="44"/>
                    <a:pt x="52" y="44"/>
                  </a:cubicBezTo>
                  <a:cubicBezTo>
                    <a:pt x="52" y="11"/>
                    <a:pt x="52" y="11"/>
                    <a:pt x="52" y="11"/>
                  </a:cubicBezTo>
                  <a:cubicBezTo>
                    <a:pt x="3" y="11"/>
                    <a:pt x="3" y="11"/>
                    <a:pt x="3" y="11"/>
                  </a:cubicBezTo>
                  <a:close/>
                  <a:moveTo>
                    <a:pt x="0" y="8"/>
                  </a:moveTo>
                  <a:cubicBezTo>
                    <a:pt x="55" y="8"/>
                    <a:pt x="55" y="8"/>
                    <a:pt x="55" y="8"/>
                  </a:cubicBezTo>
                  <a:cubicBezTo>
                    <a:pt x="55" y="46"/>
                    <a:pt x="55" y="46"/>
                    <a:pt x="55" y="46"/>
                  </a:cubicBezTo>
                  <a:cubicBezTo>
                    <a:pt x="0" y="46"/>
                    <a:pt x="0" y="46"/>
                    <a:pt x="0" y="46"/>
                  </a:cubicBezTo>
                  <a:cubicBezTo>
                    <a:pt x="0" y="8"/>
                    <a:pt x="0" y="8"/>
                    <a:pt x="0" y="8"/>
                  </a:cubicBezTo>
                  <a:close/>
                  <a:moveTo>
                    <a:pt x="0" y="0"/>
                  </a:moveTo>
                  <a:cubicBezTo>
                    <a:pt x="55" y="0"/>
                    <a:pt x="55" y="0"/>
                    <a:pt x="55" y="0"/>
                  </a:cubicBezTo>
                  <a:cubicBezTo>
                    <a:pt x="55" y="5"/>
                    <a:pt x="55" y="5"/>
                    <a:pt x="55" y="5"/>
                  </a:cubicBezTo>
                  <a:cubicBezTo>
                    <a:pt x="0" y="5"/>
                    <a:pt x="0" y="5"/>
                    <a:pt x="0" y="5"/>
                  </a:cubicBezTo>
                  <a:cubicBezTo>
                    <a:pt x="0" y="0"/>
                    <a:pt x="0" y="0"/>
                    <a:pt x="0" y="0"/>
                  </a:cubicBezTo>
                  <a:close/>
                  <a:moveTo>
                    <a:pt x="33" y="28"/>
                  </a:moveTo>
                  <a:cubicBezTo>
                    <a:pt x="32" y="26"/>
                    <a:pt x="32" y="26"/>
                    <a:pt x="32" y="26"/>
                  </a:cubicBezTo>
                  <a:cubicBezTo>
                    <a:pt x="32" y="26"/>
                    <a:pt x="32" y="26"/>
                    <a:pt x="32" y="26"/>
                  </a:cubicBezTo>
                  <a:cubicBezTo>
                    <a:pt x="30" y="26"/>
                    <a:pt x="30" y="26"/>
                    <a:pt x="30" y="26"/>
                  </a:cubicBezTo>
                  <a:cubicBezTo>
                    <a:pt x="29" y="25"/>
                    <a:pt x="29" y="25"/>
                    <a:pt x="29" y="25"/>
                  </a:cubicBezTo>
                  <a:cubicBezTo>
                    <a:pt x="30" y="23"/>
                    <a:pt x="30" y="23"/>
                    <a:pt x="30" y="23"/>
                  </a:cubicBezTo>
                  <a:cubicBezTo>
                    <a:pt x="30" y="23"/>
                    <a:pt x="30" y="23"/>
                    <a:pt x="30" y="23"/>
                  </a:cubicBezTo>
                  <a:cubicBezTo>
                    <a:pt x="29" y="22"/>
                    <a:pt x="29" y="22"/>
                    <a:pt x="29" y="22"/>
                  </a:cubicBezTo>
                  <a:cubicBezTo>
                    <a:pt x="29" y="22"/>
                    <a:pt x="29" y="22"/>
                    <a:pt x="29" y="22"/>
                  </a:cubicBezTo>
                  <a:cubicBezTo>
                    <a:pt x="27" y="23"/>
                    <a:pt x="27" y="23"/>
                    <a:pt x="27" y="23"/>
                  </a:cubicBezTo>
                  <a:cubicBezTo>
                    <a:pt x="26" y="23"/>
                    <a:pt x="26" y="23"/>
                    <a:pt x="26" y="23"/>
                  </a:cubicBezTo>
                  <a:cubicBezTo>
                    <a:pt x="26" y="20"/>
                    <a:pt x="26" y="20"/>
                    <a:pt x="26" y="20"/>
                  </a:cubicBezTo>
                  <a:cubicBezTo>
                    <a:pt x="25" y="20"/>
                    <a:pt x="25" y="20"/>
                    <a:pt x="25" y="20"/>
                  </a:cubicBezTo>
                  <a:cubicBezTo>
                    <a:pt x="24" y="20"/>
                    <a:pt x="24" y="20"/>
                    <a:pt x="24" y="20"/>
                  </a:cubicBezTo>
                  <a:cubicBezTo>
                    <a:pt x="23" y="20"/>
                    <a:pt x="23" y="20"/>
                    <a:pt x="23" y="20"/>
                  </a:cubicBezTo>
                  <a:cubicBezTo>
                    <a:pt x="23" y="23"/>
                    <a:pt x="23" y="23"/>
                    <a:pt x="23" y="23"/>
                  </a:cubicBezTo>
                  <a:cubicBezTo>
                    <a:pt x="22" y="23"/>
                    <a:pt x="22" y="23"/>
                    <a:pt x="22" y="23"/>
                  </a:cubicBezTo>
                  <a:cubicBezTo>
                    <a:pt x="20" y="22"/>
                    <a:pt x="20" y="22"/>
                    <a:pt x="20" y="22"/>
                  </a:cubicBezTo>
                  <a:cubicBezTo>
                    <a:pt x="20" y="22"/>
                    <a:pt x="20" y="22"/>
                    <a:pt x="20" y="22"/>
                  </a:cubicBezTo>
                  <a:cubicBezTo>
                    <a:pt x="19" y="23"/>
                    <a:pt x="19" y="23"/>
                    <a:pt x="19" y="23"/>
                  </a:cubicBezTo>
                  <a:cubicBezTo>
                    <a:pt x="18" y="23"/>
                    <a:pt x="18" y="23"/>
                    <a:pt x="18" y="23"/>
                  </a:cubicBezTo>
                  <a:cubicBezTo>
                    <a:pt x="19" y="25"/>
                    <a:pt x="19" y="25"/>
                    <a:pt x="19" y="25"/>
                  </a:cubicBezTo>
                  <a:cubicBezTo>
                    <a:pt x="19" y="26"/>
                    <a:pt x="19" y="26"/>
                    <a:pt x="19" y="26"/>
                  </a:cubicBezTo>
                  <a:cubicBezTo>
                    <a:pt x="17" y="26"/>
                    <a:pt x="17" y="26"/>
                    <a:pt x="17" y="26"/>
                  </a:cubicBezTo>
                  <a:cubicBezTo>
                    <a:pt x="16" y="26"/>
                    <a:pt x="16" y="26"/>
                    <a:pt x="16" y="26"/>
                  </a:cubicBezTo>
                  <a:cubicBezTo>
                    <a:pt x="16" y="28"/>
                    <a:pt x="16" y="28"/>
                    <a:pt x="16" y="28"/>
                  </a:cubicBezTo>
                  <a:cubicBezTo>
                    <a:pt x="16" y="28"/>
                    <a:pt x="16" y="28"/>
                    <a:pt x="16" y="28"/>
                  </a:cubicBezTo>
                  <a:cubicBezTo>
                    <a:pt x="19" y="29"/>
                    <a:pt x="19" y="29"/>
                    <a:pt x="19" y="29"/>
                  </a:cubicBezTo>
                  <a:cubicBezTo>
                    <a:pt x="19" y="30"/>
                    <a:pt x="19" y="30"/>
                    <a:pt x="19" y="30"/>
                  </a:cubicBezTo>
                  <a:cubicBezTo>
                    <a:pt x="17" y="31"/>
                    <a:pt x="17" y="31"/>
                    <a:pt x="17" y="31"/>
                  </a:cubicBezTo>
                  <a:cubicBezTo>
                    <a:pt x="17" y="32"/>
                    <a:pt x="17" y="32"/>
                    <a:pt x="17" y="32"/>
                  </a:cubicBezTo>
                  <a:cubicBezTo>
                    <a:pt x="18" y="33"/>
                    <a:pt x="18" y="33"/>
                    <a:pt x="18" y="33"/>
                  </a:cubicBezTo>
                  <a:cubicBezTo>
                    <a:pt x="18" y="33"/>
                    <a:pt x="18" y="33"/>
                    <a:pt x="18" y="33"/>
                  </a:cubicBezTo>
                  <a:cubicBezTo>
                    <a:pt x="20" y="33"/>
                    <a:pt x="20" y="33"/>
                    <a:pt x="20" y="33"/>
                  </a:cubicBezTo>
                  <a:cubicBezTo>
                    <a:pt x="21" y="33"/>
                    <a:pt x="21" y="33"/>
                    <a:pt x="21" y="33"/>
                  </a:cubicBezTo>
                  <a:cubicBezTo>
                    <a:pt x="21" y="36"/>
                    <a:pt x="21" y="36"/>
                    <a:pt x="21" y="36"/>
                  </a:cubicBezTo>
                  <a:cubicBezTo>
                    <a:pt x="21" y="36"/>
                    <a:pt x="21" y="36"/>
                    <a:pt x="21" y="36"/>
                  </a:cubicBezTo>
                  <a:cubicBezTo>
                    <a:pt x="22" y="37"/>
                    <a:pt x="22" y="37"/>
                    <a:pt x="22" y="37"/>
                  </a:cubicBezTo>
                  <a:cubicBezTo>
                    <a:pt x="23" y="36"/>
                    <a:pt x="23" y="36"/>
                    <a:pt x="23" y="36"/>
                  </a:cubicBezTo>
                  <a:cubicBezTo>
                    <a:pt x="24" y="34"/>
                    <a:pt x="24" y="34"/>
                    <a:pt x="24" y="34"/>
                  </a:cubicBezTo>
                  <a:cubicBezTo>
                    <a:pt x="24" y="34"/>
                    <a:pt x="24" y="34"/>
                    <a:pt x="24" y="34"/>
                  </a:cubicBezTo>
                  <a:cubicBezTo>
                    <a:pt x="25" y="34"/>
                    <a:pt x="25" y="34"/>
                    <a:pt x="25" y="34"/>
                  </a:cubicBezTo>
                  <a:cubicBezTo>
                    <a:pt x="26" y="36"/>
                    <a:pt x="26" y="36"/>
                    <a:pt x="26" y="36"/>
                  </a:cubicBezTo>
                  <a:cubicBezTo>
                    <a:pt x="26" y="37"/>
                    <a:pt x="26" y="37"/>
                    <a:pt x="26" y="37"/>
                  </a:cubicBezTo>
                  <a:cubicBezTo>
                    <a:pt x="28" y="36"/>
                    <a:pt x="28" y="36"/>
                    <a:pt x="28" y="36"/>
                  </a:cubicBezTo>
                  <a:cubicBezTo>
                    <a:pt x="28" y="36"/>
                    <a:pt x="28" y="36"/>
                    <a:pt x="28" y="36"/>
                  </a:cubicBezTo>
                  <a:cubicBezTo>
                    <a:pt x="28" y="33"/>
                    <a:pt x="28" y="33"/>
                    <a:pt x="28" y="33"/>
                  </a:cubicBezTo>
                  <a:cubicBezTo>
                    <a:pt x="28" y="33"/>
                    <a:pt x="28" y="33"/>
                    <a:pt x="28" y="33"/>
                  </a:cubicBezTo>
                  <a:cubicBezTo>
                    <a:pt x="31" y="33"/>
                    <a:pt x="31" y="33"/>
                    <a:pt x="31" y="33"/>
                  </a:cubicBezTo>
                  <a:cubicBezTo>
                    <a:pt x="31" y="33"/>
                    <a:pt x="31" y="33"/>
                    <a:pt x="31" y="33"/>
                  </a:cubicBezTo>
                  <a:cubicBezTo>
                    <a:pt x="32" y="32"/>
                    <a:pt x="32" y="32"/>
                    <a:pt x="32" y="32"/>
                  </a:cubicBezTo>
                  <a:cubicBezTo>
                    <a:pt x="32" y="31"/>
                    <a:pt x="32" y="31"/>
                    <a:pt x="32" y="31"/>
                  </a:cubicBezTo>
                  <a:cubicBezTo>
                    <a:pt x="30" y="30"/>
                    <a:pt x="30" y="30"/>
                    <a:pt x="30" y="30"/>
                  </a:cubicBezTo>
                  <a:cubicBezTo>
                    <a:pt x="30" y="29"/>
                    <a:pt x="30" y="29"/>
                    <a:pt x="30" y="29"/>
                  </a:cubicBezTo>
                  <a:cubicBezTo>
                    <a:pt x="32" y="28"/>
                    <a:pt x="32" y="28"/>
                    <a:pt x="32" y="28"/>
                  </a:cubicBezTo>
                  <a:lnTo>
                    <a:pt x="33" y="28"/>
                  </a:lnTo>
                  <a:close/>
                  <a:moveTo>
                    <a:pt x="28" y="29"/>
                  </a:moveTo>
                  <a:cubicBezTo>
                    <a:pt x="28" y="29"/>
                    <a:pt x="27" y="30"/>
                    <a:pt x="27" y="31"/>
                  </a:cubicBezTo>
                  <a:cubicBezTo>
                    <a:pt x="26" y="31"/>
                    <a:pt x="25" y="32"/>
                    <a:pt x="24" y="32"/>
                  </a:cubicBezTo>
                  <a:cubicBezTo>
                    <a:pt x="23" y="32"/>
                    <a:pt x="23" y="31"/>
                    <a:pt x="22" y="31"/>
                  </a:cubicBezTo>
                  <a:cubicBezTo>
                    <a:pt x="22" y="30"/>
                    <a:pt x="21" y="29"/>
                    <a:pt x="21" y="29"/>
                  </a:cubicBezTo>
                  <a:cubicBezTo>
                    <a:pt x="21" y="28"/>
                    <a:pt x="22" y="27"/>
                    <a:pt x="22" y="26"/>
                  </a:cubicBezTo>
                  <a:cubicBezTo>
                    <a:pt x="23" y="26"/>
                    <a:pt x="23" y="25"/>
                    <a:pt x="24" y="25"/>
                  </a:cubicBezTo>
                  <a:cubicBezTo>
                    <a:pt x="25" y="25"/>
                    <a:pt x="26" y="26"/>
                    <a:pt x="27" y="26"/>
                  </a:cubicBezTo>
                  <a:cubicBezTo>
                    <a:pt x="27" y="27"/>
                    <a:pt x="28" y="28"/>
                    <a:pt x="28" y="29"/>
                  </a:cubicBezTo>
                  <a:close/>
                  <a:moveTo>
                    <a:pt x="23" y="29"/>
                  </a:moveTo>
                  <a:cubicBezTo>
                    <a:pt x="23" y="28"/>
                    <a:pt x="24" y="27"/>
                    <a:pt x="24" y="27"/>
                  </a:cubicBezTo>
                  <a:cubicBezTo>
                    <a:pt x="25" y="27"/>
                    <a:pt x="26" y="28"/>
                    <a:pt x="26" y="29"/>
                  </a:cubicBezTo>
                  <a:cubicBezTo>
                    <a:pt x="26" y="29"/>
                    <a:pt x="25" y="30"/>
                    <a:pt x="24" y="30"/>
                  </a:cubicBezTo>
                  <a:cubicBezTo>
                    <a:pt x="24" y="30"/>
                    <a:pt x="23" y="29"/>
                    <a:pt x="23" y="29"/>
                  </a:cubicBezTo>
                  <a:close/>
                  <a:moveTo>
                    <a:pt x="38" y="23"/>
                  </a:moveTo>
                  <a:cubicBezTo>
                    <a:pt x="38" y="23"/>
                    <a:pt x="38" y="23"/>
                    <a:pt x="38" y="23"/>
                  </a:cubicBezTo>
                  <a:cubicBezTo>
                    <a:pt x="38" y="22"/>
                    <a:pt x="38" y="22"/>
                    <a:pt x="38" y="22"/>
                  </a:cubicBezTo>
                  <a:cubicBezTo>
                    <a:pt x="38" y="21"/>
                    <a:pt x="38" y="21"/>
                    <a:pt x="38" y="21"/>
                  </a:cubicBezTo>
                  <a:cubicBezTo>
                    <a:pt x="39" y="21"/>
                    <a:pt x="39" y="21"/>
                    <a:pt x="39" y="21"/>
                  </a:cubicBezTo>
                  <a:cubicBezTo>
                    <a:pt x="39" y="21"/>
                    <a:pt x="39" y="21"/>
                    <a:pt x="39" y="21"/>
                  </a:cubicBezTo>
                  <a:cubicBezTo>
                    <a:pt x="38" y="20"/>
                    <a:pt x="38" y="20"/>
                    <a:pt x="38" y="20"/>
                  </a:cubicBezTo>
                  <a:cubicBezTo>
                    <a:pt x="38" y="20"/>
                    <a:pt x="38" y="20"/>
                    <a:pt x="38" y="20"/>
                  </a:cubicBezTo>
                  <a:cubicBezTo>
                    <a:pt x="38" y="20"/>
                    <a:pt x="38" y="20"/>
                    <a:pt x="38" y="20"/>
                  </a:cubicBezTo>
                  <a:cubicBezTo>
                    <a:pt x="37" y="20"/>
                    <a:pt x="37" y="20"/>
                    <a:pt x="37" y="20"/>
                  </a:cubicBezTo>
                  <a:cubicBezTo>
                    <a:pt x="36" y="20"/>
                    <a:pt x="36" y="20"/>
                    <a:pt x="36" y="20"/>
                  </a:cubicBezTo>
                  <a:cubicBezTo>
                    <a:pt x="35" y="19"/>
                    <a:pt x="35" y="19"/>
                    <a:pt x="35" y="19"/>
                  </a:cubicBezTo>
                  <a:cubicBezTo>
                    <a:pt x="35" y="18"/>
                    <a:pt x="35" y="18"/>
                    <a:pt x="35" y="18"/>
                  </a:cubicBezTo>
                  <a:cubicBezTo>
                    <a:pt x="34" y="18"/>
                    <a:pt x="34" y="18"/>
                    <a:pt x="34" y="18"/>
                  </a:cubicBezTo>
                  <a:cubicBezTo>
                    <a:pt x="34" y="19"/>
                    <a:pt x="34" y="19"/>
                    <a:pt x="34" y="19"/>
                  </a:cubicBezTo>
                  <a:cubicBezTo>
                    <a:pt x="33" y="20"/>
                    <a:pt x="33" y="20"/>
                    <a:pt x="33" y="20"/>
                  </a:cubicBezTo>
                  <a:cubicBezTo>
                    <a:pt x="33" y="20"/>
                    <a:pt x="33" y="20"/>
                    <a:pt x="32" y="20"/>
                  </a:cubicBezTo>
                  <a:cubicBezTo>
                    <a:pt x="31" y="20"/>
                    <a:pt x="31" y="20"/>
                    <a:pt x="31" y="20"/>
                  </a:cubicBezTo>
                  <a:cubicBezTo>
                    <a:pt x="31" y="20"/>
                    <a:pt x="31" y="20"/>
                    <a:pt x="31" y="20"/>
                  </a:cubicBezTo>
                  <a:cubicBezTo>
                    <a:pt x="31" y="20"/>
                    <a:pt x="31" y="20"/>
                    <a:pt x="31" y="20"/>
                  </a:cubicBezTo>
                  <a:cubicBezTo>
                    <a:pt x="30" y="21"/>
                    <a:pt x="30" y="21"/>
                    <a:pt x="30" y="21"/>
                  </a:cubicBezTo>
                  <a:cubicBezTo>
                    <a:pt x="30" y="21"/>
                    <a:pt x="30" y="21"/>
                    <a:pt x="30" y="21"/>
                  </a:cubicBezTo>
                  <a:cubicBezTo>
                    <a:pt x="30" y="21"/>
                    <a:pt x="30" y="21"/>
                    <a:pt x="30" y="21"/>
                  </a:cubicBezTo>
                  <a:cubicBezTo>
                    <a:pt x="31" y="22"/>
                    <a:pt x="31" y="22"/>
                    <a:pt x="31" y="22"/>
                  </a:cubicBezTo>
                  <a:cubicBezTo>
                    <a:pt x="31" y="23"/>
                    <a:pt x="31" y="23"/>
                    <a:pt x="31" y="23"/>
                  </a:cubicBezTo>
                  <a:cubicBezTo>
                    <a:pt x="31" y="23"/>
                    <a:pt x="31" y="23"/>
                    <a:pt x="31" y="23"/>
                  </a:cubicBezTo>
                  <a:cubicBezTo>
                    <a:pt x="30" y="24"/>
                    <a:pt x="30" y="24"/>
                    <a:pt x="30" y="24"/>
                  </a:cubicBezTo>
                  <a:cubicBezTo>
                    <a:pt x="30" y="24"/>
                    <a:pt x="30" y="24"/>
                    <a:pt x="30" y="24"/>
                  </a:cubicBezTo>
                  <a:cubicBezTo>
                    <a:pt x="30" y="25"/>
                    <a:pt x="30" y="25"/>
                    <a:pt x="30" y="25"/>
                  </a:cubicBezTo>
                  <a:cubicBezTo>
                    <a:pt x="31" y="25"/>
                    <a:pt x="31" y="25"/>
                    <a:pt x="31" y="25"/>
                  </a:cubicBezTo>
                  <a:cubicBezTo>
                    <a:pt x="31" y="25"/>
                    <a:pt x="31" y="25"/>
                    <a:pt x="31" y="25"/>
                  </a:cubicBezTo>
                  <a:cubicBezTo>
                    <a:pt x="31" y="25"/>
                    <a:pt x="31" y="25"/>
                    <a:pt x="31" y="25"/>
                  </a:cubicBezTo>
                  <a:cubicBezTo>
                    <a:pt x="32" y="25"/>
                    <a:pt x="32" y="25"/>
                    <a:pt x="32" y="25"/>
                  </a:cubicBezTo>
                  <a:cubicBezTo>
                    <a:pt x="33" y="25"/>
                    <a:pt x="33" y="26"/>
                    <a:pt x="33" y="26"/>
                  </a:cubicBezTo>
                  <a:cubicBezTo>
                    <a:pt x="34" y="27"/>
                    <a:pt x="34" y="27"/>
                    <a:pt x="34" y="27"/>
                  </a:cubicBezTo>
                  <a:cubicBezTo>
                    <a:pt x="34" y="27"/>
                    <a:pt x="34" y="27"/>
                    <a:pt x="34" y="27"/>
                  </a:cubicBezTo>
                  <a:cubicBezTo>
                    <a:pt x="35" y="27"/>
                    <a:pt x="35" y="27"/>
                    <a:pt x="35" y="27"/>
                  </a:cubicBezTo>
                  <a:cubicBezTo>
                    <a:pt x="35" y="27"/>
                    <a:pt x="35" y="27"/>
                    <a:pt x="35" y="27"/>
                  </a:cubicBezTo>
                  <a:cubicBezTo>
                    <a:pt x="36" y="26"/>
                    <a:pt x="36" y="26"/>
                    <a:pt x="36" y="26"/>
                  </a:cubicBezTo>
                  <a:cubicBezTo>
                    <a:pt x="36" y="26"/>
                    <a:pt x="36" y="25"/>
                    <a:pt x="37" y="25"/>
                  </a:cubicBezTo>
                  <a:cubicBezTo>
                    <a:pt x="38" y="25"/>
                    <a:pt x="38" y="25"/>
                    <a:pt x="38" y="25"/>
                  </a:cubicBezTo>
                  <a:cubicBezTo>
                    <a:pt x="38" y="25"/>
                    <a:pt x="38" y="25"/>
                    <a:pt x="38" y="25"/>
                  </a:cubicBezTo>
                  <a:cubicBezTo>
                    <a:pt x="38" y="25"/>
                    <a:pt x="38" y="25"/>
                    <a:pt x="38" y="25"/>
                  </a:cubicBezTo>
                  <a:cubicBezTo>
                    <a:pt x="39" y="25"/>
                    <a:pt x="39" y="25"/>
                    <a:pt x="39" y="25"/>
                  </a:cubicBezTo>
                  <a:cubicBezTo>
                    <a:pt x="39" y="24"/>
                    <a:pt x="39" y="24"/>
                    <a:pt x="39" y="24"/>
                  </a:cubicBezTo>
                  <a:cubicBezTo>
                    <a:pt x="38" y="24"/>
                    <a:pt x="38" y="24"/>
                    <a:pt x="38" y="24"/>
                  </a:cubicBezTo>
                  <a:cubicBezTo>
                    <a:pt x="38" y="23"/>
                    <a:pt x="38" y="23"/>
                    <a:pt x="38" y="23"/>
                  </a:cubicBezTo>
                  <a:close/>
                  <a:moveTo>
                    <a:pt x="36" y="23"/>
                  </a:moveTo>
                  <a:cubicBezTo>
                    <a:pt x="36" y="23"/>
                    <a:pt x="35" y="24"/>
                    <a:pt x="34" y="24"/>
                  </a:cubicBezTo>
                  <a:cubicBezTo>
                    <a:pt x="34" y="24"/>
                    <a:pt x="33" y="23"/>
                    <a:pt x="33" y="23"/>
                  </a:cubicBezTo>
                  <a:cubicBezTo>
                    <a:pt x="33" y="22"/>
                    <a:pt x="34" y="22"/>
                    <a:pt x="34" y="22"/>
                  </a:cubicBezTo>
                  <a:cubicBezTo>
                    <a:pt x="35" y="22"/>
                    <a:pt x="36" y="22"/>
                    <a:pt x="36" y="23"/>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5" name="Rectangle 134"/>
          <p:cNvSpPr/>
          <p:nvPr/>
        </p:nvSpPr>
        <p:spPr bwMode="auto">
          <a:xfrm>
            <a:off x="9029555" y="2088458"/>
            <a:ext cx="3497973" cy="4899718"/>
          </a:xfrm>
          <a:prstGeom prst="rect">
            <a:avLst/>
          </a:prstGeom>
          <a:solidFill>
            <a:schemeClr val="bg1">
              <a:alpha val="79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9647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11305545" y="6265892"/>
            <a:ext cx="665727" cy="457200"/>
            <a:chOff x="2008503" y="5158134"/>
            <a:chExt cx="1543930" cy="1060324"/>
          </a:xfrm>
        </p:grpSpPr>
        <p:grpSp>
          <p:nvGrpSpPr>
            <p:cNvPr id="14" name="Group 13"/>
            <p:cNvGrpSpPr/>
            <p:nvPr/>
          </p:nvGrpSpPr>
          <p:grpSpPr>
            <a:xfrm>
              <a:off x="2008503" y="5158134"/>
              <a:ext cx="1543930" cy="1060324"/>
              <a:chOff x="458672" y="3143354"/>
              <a:chExt cx="1543930" cy="1060324"/>
            </a:xfrm>
          </p:grpSpPr>
          <p:grpSp>
            <p:nvGrpSpPr>
              <p:cNvPr id="17" name="Group 16"/>
              <p:cNvGrpSpPr/>
              <p:nvPr/>
            </p:nvGrpSpPr>
            <p:grpSpPr>
              <a:xfrm>
                <a:off x="458672" y="3143354"/>
                <a:ext cx="1543930" cy="1060324"/>
                <a:chOff x="467869" y="3725412"/>
                <a:chExt cx="1574889" cy="1081586"/>
              </a:xfrm>
            </p:grpSpPr>
            <p:sp>
              <p:nvSpPr>
                <p:cNvPr id="19" name="Rectangle 18"/>
                <p:cNvSpPr/>
                <p:nvPr/>
              </p:nvSpPr>
              <p:spPr>
                <a:xfrm>
                  <a:off x="467869" y="3725412"/>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39" tIns="46620" rIns="93239" bIns="46620" rtlCol="0" anchor="t"/>
                <a:lstStyle/>
                <a:p>
                  <a:pPr defTabSz="932563"/>
                  <a:endParaRPr lang="en-US" sz="1326" dirty="0">
                    <a:solidFill>
                      <a:srgbClr val="FFFFFF">
                        <a:alpha val="99000"/>
                      </a:srgbClr>
                    </a:solidFill>
                  </a:endParaRPr>
                </a:p>
              </p:txBody>
            </p:sp>
            <p:grpSp>
              <p:nvGrpSpPr>
                <p:cNvPr id="20" name="Group 19"/>
                <p:cNvGrpSpPr/>
                <p:nvPr/>
              </p:nvGrpSpPr>
              <p:grpSpPr>
                <a:xfrm>
                  <a:off x="760103" y="3855577"/>
                  <a:ext cx="990420" cy="821257"/>
                  <a:chOff x="745642" y="3225569"/>
                  <a:chExt cx="914162" cy="567437"/>
                </a:xfrm>
                <a:effectLst/>
              </p:grpSpPr>
              <p:sp>
                <p:nvSpPr>
                  <p:cNvPr id="22" name="Rectangle 21"/>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sp>
                <p:nvSpPr>
                  <p:cNvPr id="23" name="Rectangle 22"/>
                  <p:cNvSpPr/>
                  <p:nvPr/>
                </p:nvSpPr>
                <p:spPr>
                  <a:xfrm>
                    <a:off x="1287437" y="3260907"/>
                    <a:ext cx="324053" cy="4945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grpSp>
          <p:cxnSp>
            <p:nvCxnSpPr>
              <p:cNvPr id="18" name="Straight Connector 17"/>
              <p:cNvCxnSpPr/>
              <p:nvPr/>
            </p:nvCxnSpPr>
            <p:spPr>
              <a:xfrm>
                <a:off x="858316" y="3813050"/>
                <a:ext cx="323358" cy="0"/>
              </a:xfrm>
              <a:prstGeom prst="line">
                <a:avLst/>
              </a:prstGeom>
              <a:ln w="19050"/>
            </p:spPr>
            <p:style>
              <a:lnRef idx="1">
                <a:schemeClr val="dk1"/>
              </a:lnRef>
              <a:fillRef idx="2">
                <a:schemeClr val="dk1"/>
              </a:fillRef>
              <a:effectRef idx="1">
                <a:schemeClr val="dk1"/>
              </a:effectRef>
              <a:fontRef idx="minor">
                <a:schemeClr val="dk1"/>
              </a:fontRef>
            </p:style>
          </p:cxnSp>
        </p:grpSp>
        <p:cxnSp>
          <p:nvCxnSpPr>
            <p:cNvPr id="15" name="Straight Connector 14"/>
            <p:cNvCxnSpPr/>
            <p:nvPr/>
          </p:nvCxnSpPr>
          <p:spPr>
            <a:xfrm>
              <a:off x="2406633" y="5972213"/>
              <a:ext cx="323358" cy="0"/>
            </a:xfrm>
            <a:prstGeom prst="line">
              <a:avLst/>
            </a:prstGeom>
            <a:ln w="19050"/>
          </p:spPr>
          <p:style>
            <a:lnRef idx="1">
              <a:schemeClr val="dk1"/>
            </a:lnRef>
            <a:fillRef idx="2">
              <a:schemeClr val="dk1"/>
            </a:fillRef>
            <a:effectRef idx="1">
              <a:schemeClr val="dk1"/>
            </a:effectRef>
            <a:fontRef idx="minor">
              <a:schemeClr val="dk1"/>
            </a:fontRef>
          </p:style>
        </p:cxnSp>
        <p:sp>
          <p:nvSpPr>
            <p:cNvPr id="16" name="Rectangle 15"/>
            <p:cNvSpPr/>
            <p:nvPr/>
          </p:nvSpPr>
          <p:spPr>
            <a:xfrm>
              <a:off x="2406633" y="5339742"/>
              <a:ext cx="324872" cy="35585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sp>
        <p:nvSpPr>
          <p:cNvPr id="2" name="Title 1"/>
          <p:cNvSpPr>
            <a:spLocks noGrp="1"/>
          </p:cNvSpPr>
          <p:nvPr>
            <p:ph type="title"/>
          </p:nvPr>
        </p:nvSpPr>
        <p:spPr/>
        <p:txBody>
          <a:bodyPr/>
          <a:lstStyle/>
          <a:p>
            <a:r>
              <a:rPr lang="en-US" dirty="0" smtClean="0"/>
              <a:t>Task pane add-in</a:t>
            </a:r>
            <a:endParaRPr lang="en-US" dirty="0"/>
          </a:p>
        </p:txBody>
      </p:sp>
      <p:pic>
        <p:nvPicPr>
          <p:cNvPr id="11" name="Picture 10"/>
          <p:cNvPicPr>
            <a:picLocks noChangeAspect="1"/>
          </p:cNvPicPr>
          <p:nvPr/>
        </p:nvPicPr>
        <p:blipFill rotWithShape="1">
          <a:blip r:embed="rId3"/>
          <a:srcRect b="980"/>
          <a:stretch/>
        </p:blipFill>
        <p:spPr>
          <a:xfrm>
            <a:off x="450592" y="1211287"/>
            <a:ext cx="7312583" cy="4663017"/>
          </a:xfrm>
          <a:prstGeom prst="rect">
            <a:avLst/>
          </a:prstGeom>
        </p:spPr>
      </p:pic>
      <p:pic>
        <p:nvPicPr>
          <p:cNvPr id="10" name="Picture 9"/>
          <p:cNvPicPr>
            <a:picLocks noChangeAspect="1"/>
          </p:cNvPicPr>
          <p:nvPr/>
        </p:nvPicPr>
        <p:blipFill rotWithShape="1">
          <a:blip r:embed="rId4"/>
          <a:srcRect b="925"/>
          <a:stretch/>
        </p:blipFill>
        <p:spPr>
          <a:xfrm>
            <a:off x="1927181" y="1211287"/>
            <a:ext cx="7308543" cy="4663017"/>
          </a:xfrm>
          <a:prstGeom prst="rect">
            <a:avLst/>
          </a:prstGeom>
        </p:spPr>
      </p:pic>
      <p:pic>
        <p:nvPicPr>
          <p:cNvPr id="9" name="Picture 8"/>
          <p:cNvPicPr>
            <a:picLocks noChangeAspect="1"/>
          </p:cNvPicPr>
          <p:nvPr/>
        </p:nvPicPr>
        <p:blipFill rotWithShape="1">
          <a:blip r:embed="rId5"/>
          <a:srcRect b="908"/>
          <a:stretch/>
        </p:blipFill>
        <p:spPr>
          <a:xfrm>
            <a:off x="3208577" y="1211287"/>
            <a:ext cx="7307293" cy="4663017"/>
          </a:xfrm>
          <a:prstGeom prst="rect">
            <a:avLst/>
          </a:prstGeom>
        </p:spPr>
      </p:pic>
      <p:pic>
        <p:nvPicPr>
          <p:cNvPr id="33" name="Picture 32"/>
          <p:cNvPicPr>
            <a:picLocks noChangeAspect="1"/>
          </p:cNvPicPr>
          <p:nvPr/>
        </p:nvPicPr>
        <p:blipFill>
          <a:blip r:embed="rId6"/>
          <a:stretch>
            <a:fillRect/>
          </a:stretch>
        </p:blipFill>
        <p:spPr>
          <a:xfrm>
            <a:off x="4680259" y="1211287"/>
            <a:ext cx="7298635" cy="4663017"/>
          </a:xfrm>
          <a:prstGeom prst="rect">
            <a:avLst/>
          </a:prstGeom>
        </p:spPr>
      </p:pic>
      <p:grpSp>
        <p:nvGrpSpPr>
          <p:cNvPr id="27" name="Group 26"/>
          <p:cNvGrpSpPr/>
          <p:nvPr/>
        </p:nvGrpSpPr>
        <p:grpSpPr>
          <a:xfrm>
            <a:off x="10305860" y="167118"/>
            <a:ext cx="2043304" cy="287338"/>
            <a:chOff x="10305860" y="167118"/>
            <a:chExt cx="2043304" cy="287338"/>
          </a:xfrm>
        </p:grpSpPr>
        <p:sp>
          <p:nvSpPr>
            <p:cNvPr id="28" name="TextBox 27"/>
            <p:cNvSpPr txBox="1"/>
            <p:nvPr/>
          </p:nvSpPr>
          <p:spPr>
            <a:xfrm>
              <a:off x="10305860" y="167118"/>
              <a:ext cx="2043304"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Office add-in samples</a:t>
              </a:r>
            </a:p>
          </p:txBody>
        </p:sp>
        <p:sp>
          <p:nvSpPr>
            <p:cNvPr id="29" name="Freeform 5"/>
            <p:cNvSpPr>
              <a:spLocks/>
            </p:cNvSpPr>
            <p:nvPr/>
          </p:nvSpPr>
          <p:spPr bwMode="auto">
            <a:xfrm>
              <a:off x="10315880" y="273050"/>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95668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17500">
                      <a:schemeClr val="tx1"/>
                    </a:gs>
                    <a:gs pos="54000">
                      <a:schemeClr val="tx1"/>
                    </a:gs>
                  </a:gsLst>
                  <a:lin ang="5400000" scaled="0"/>
                </a:gradFill>
              </a:rPr>
              <a:t>Office add-ins</a:t>
            </a:r>
            <a:br>
              <a:rPr lang="en-US" dirty="0" smtClean="0">
                <a:gradFill>
                  <a:gsLst>
                    <a:gs pos="17500">
                      <a:schemeClr val="tx1"/>
                    </a:gs>
                    <a:gs pos="54000">
                      <a:schemeClr val="tx1"/>
                    </a:gs>
                  </a:gsLst>
                  <a:lin ang="5400000" scaled="0"/>
                </a:gradFill>
              </a:rPr>
            </a:br>
            <a:r>
              <a:rPr lang="en-US" sz="3198" dirty="0" smtClean="0">
                <a:gradFill>
                  <a:gsLst>
                    <a:gs pos="17500">
                      <a:schemeClr val="tx1"/>
                    </a:gs>
                    <a:gs pos="54000">
                      <a:schemeClr val="tx1"/>
                    </a:gs>
                  </a:gsLst>
                  <a:lin ang="5400000" scaled="0"/>
                </a:gradFill>
              </a:rPr>
              <a:t>A new way to build extensions for Office</a:t>
            </a:r>
            <a:endParaRPr lang="en-US" dirty="0">
              <a:gradFill>
                <a:gsLst>
                  <a:gs pos="17500">
                    <a:schemeClr val="tx1"/>
                  </a:gs>
                  <a:gs pos="54000">
                    <a:schemeClr val="tx1"/>
                  </a:gs>
                </a:gsLst>
                <a:lin ang="5400000" scaled="0"/>
              </a:gradFill>
            </a:endParaRPr>
          </a:p>
        </p:txBody>
      </p:sp>
      <p:sp>
        <p:nvSpPr>
          <p:cNvPr id="11" name="Rectangle 10"/>
          <p:cNvSpPr/>
          <p:nvPr/>
        </p:nvSpPr>
        <p:spPr>
          <a:xfrm>
            <a:off x="1009805" y="4597852"/>
            <a:ext cx="437099" cy="442584"/>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62" name="Group 61"/>
          <p:cNvGrpSpPr/>
          <p:nvPr/>
        </p:nvGrpSpPr>
        <p:grpSpPr>
          <a:xfrm>
            <a:off x="438330" y="3965888"/>
            <a:ext cx="8980353" cy="1138771"/>
            <a:chOff x="438330" y="3954457"/>
            <a:chExt cx="8980353" cy="1138771"/>
          </a:xfrm>
        </p:grpSpPr>
        <p:sp>
          <p:nvSpPr>
            <p:cNvPr id="14" name="Text Placeholder 2"/>
            <p:cNvSpPr txBox="1">
              <a:spLocks/>
            </p:cNvSpPr>
            <p:nvPr/>
          </p:nvSpPr>
          <p:spPr>
            <a:xfrm>
              <a:off x="2012043" y="3954457"/>
              <a:ext cx="7406640" cy="1138771"/>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Content </a:t>
              </a:r>
              <a:r>
                <a:rPr lang="en-US" sz="2399" dirty="0" smtClean="0">
                  <a:gradFill>
                    <a:gsLst>
                      <a:gs pos="17500">
                        <a:schemeClr val="tx1"/>
                      </a:gs>
                      <a:gs pos="54000">
                        <a:schemeClr val="tx1"/>
                      </a:gs>
                    </a:gsLst>
                    <a:lin ang="5400000" scaled="0"/>
                  </a:gradFill>
                  <a:latin typeface="Segoe UI Light"/>
                </a:rPr>
                <a:t>add-in</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Add-in that runs within a document content with read/write access</a:t>
              </a:r>
            </a:p>
            <a:p>
              <a:pPr marL="0" indent="0">
                <a:spcBef>
                  <a:spcPts val="600"/>
                </a:spcBef>
                <a:buNone/>
              </a:pPr>
              <a:r>
                <a:rPr lang="en-US" sz="1599" dirty="0">
                  <a:gradFill>
                    <a:gsLst>
                      <a:gs pos="17500">
                        <a:schemeClr val="tx1"/>
                      </a:gs>
                      <a:gs pos="54000">
                        <a:schemeClr val="tx1"/>
                      </a:gs>
                    </a:gsLst>
                    <a:lin ang="5400000" scaled="0"/>
                  </a:gradFill>
                </a:rPr>
                <a:t>Excel, PowerPoint, Access</a:t>
              </a:r>
            </a:p>
          </p:txBody>
        </p:sp>
        <p:grpSp>
          <p:nvGrpSpPr>
            <p:cNvPr id="55" name="Group 54"/>
            <p:cNvGrpSpPr/>
            <p:nvPr/>
          </p:nvGrpSpPr>
          <p:grpSpPr>
            <a:xfrm>
              <a:off x="438330" y="3993894"/>
              <a:ext cx="1543309" cy="1059897"/>
              <a:chOff x="460988" y="4322512"/>
              <a:chExt cx="1543309" cy="1059897"/>
            </a:xfrm>
          </p:grpSpPr>
          <p:sp>
            <p:nvSpPr>
              <p:cNvPr id="13" name="Rectangle 12"/>
              <p:cNvSpPr/>
              <p:nvPr/>
            </p:nvSpPr>
            <p:spPr>
              <a:xfrm>
                <a:off x="460988" y="4322512"/>
                <a:ext cx="1543309" cy="1059897"/>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4" name="Group 53"/>
              <p:cNvGrpSpPr/>
              <p:nvPr/>
            </p:nvGrpSpPr>
            <p:grpSpPr>
              <a:xfrm>
                <a:off x="759308" y="4450066"/>
                <a:ext cx="970559" cy="804789"/>
                <a:chOff x="759308" y="4450066"/>
                <a:chExt cx="970559" cy="804789"/>
              </a:xfrm>
            </p:grpSpPr>
            <p:sp>
              <p:nvSpPr>
                <p:cNvPr id="6" name="Rectangle 5"/>
                <p:cNvSpPr/>
                <p:nvPr/>
              </p:nvSpPr>
              <p:spPr>
                <a:xfrm>
                  <a:off x="759308" y="4450066"/>
                  <a:ext cx="970559" cy="804789"/>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7783" y="4743793"/>
                  <a:ext cx="727755"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7783" y="4922144"/>
                  <a:ext cx="727755"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7783" y="5100495"/>
                  <a:ext cx="727755"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8958" y="4580715"/>
                  <a:ext cx="736581"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2" name="Rectangle 11"/>
                <p:cNvSpPr/>
                <p:nvPr/>
              </p:nvSpPr>
              <p:spPr>
                <a:xfrm>
                  <a:off x="1057497" y="4664582"/>
                  <a:ext cx="344045" cy="349582"/>
                </a:xfrm>
                <a:prstGeom prst="rect">
                  <a:avLst/>
                </a:prstGeom>
                <a:solidFill>
                  <a:schemeClr val="accent6"/>
                </a:solidFill>
                <a:ln w="25400" cap="sq">
                  <a:solidFill>
                    <a:srgbClr val="F2F2F2"/>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grpSp>
        <p:nvGrpSpPr>
          <p:cNvPr id="60" name="Group 59"/>
          <p:cNvGrpSpPr/>
          <p:nvPr/>
        </p:nvGrpSpPr>
        <p:grpSpPr>
          <a:xfrm>
            <a:off x="438330" y="1611330"/>
            <a:ext cx="8980353" cy="1138773"/>
            <a:chOff x="438330" y="1611330"/>
            <a:chExt cx="8980353" cy="1138773"/>
          </a:xfrm>
        </p:grpSpPr>
        <p:sp>
          <p:nvSpPr>
            <p:cNvPr id="16" name="Text Placeholder 2"/>
            <p:cNvSpPr txBox="1">
              <a:spLocks/>
            </p:cNvSpPr>
            <p:nvPr/>
          </p:nvSpPr>
          <p:spPr>
            <a:xfrm>
              <a:off x="2012043" y="1611330"/>
              <a:ext cx="7406640" cy="1138773"/>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Contextual </a:t>
              </a:r>
              <a:r>
                <a:rPr lang="en-US" sz="2399" dirty="0" smtClean="0">
                  <a:gradFill>
                    <a:gsLst>
                      <a:gs pos="17500">
                        <a:schemeClr val="tx1"/>
                      </a:gs>
                      <a:gs pos="54000">
                        <a:schemeClr val="tx1"/>
                      </a:gs>
                    </a:gsLst>
                    <a:lin ang="5400000" scaled="0"/>
                  </a:gradFill>
                  <a:latin typeface="Segoe UI Light"/>
                </a:rPr>
                <a:t>mail add-in</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Add-in launched contextually from a mail message or appointment</a:t>
              </a:r>
            </a:p>
            <a:p>
              <a:pPr marL="0" indent="0">
                <a:spcBef>
                  <a:spcPts val="600"/>
                </a:spcBef>
                <a:buNone/>
              </a:pPr>
              <a:r>
                <a:rPr lang="en-US" sz="1599" dirty="0">
                  <a:gradFill>
                    <a:gsLst>
                      <a:gs pos="17500">
                        <a:schemeClr val="tx1"/>
                      </a:gs>
                      <a:gs pos="54000">
                        <a:schemeClr val="tx1"/>
                      </a:gs>
                    </a:gsLst>
                    <a:lin ang="5400000" scaled="0"/>
                  </a:gradFill>
                </a:rPr>
                <a:t>Outlook and Outlook Web Access (OWA)</a:t>
              </a:r>
            </a:p>
          </p:txBody>
        </p:sp>
        <p:grpSp>
          <p:nvGrpSpPr>
            <p:cNvPr id="47" name="Group 46"/>
            <p:cNvGrpSpPr/>
            <p:nvPr/>
          </p:nvGrpSpPr>
          <p:grpSpPr>
            <a:xfrm>
              <a:off x="438330" y="1650767"/>
              <a:ext cx="1543309" cy="1059898"/>
              <a:chOff x="460988" y="1963984"/>
              <a:chExt cx="1543309" cy="1059898"/>
            </a:xfrm>
          </p:grpSpPr>
          <p:sp>
            <p:nvSpPr>
              <p:cNvPr id="17" name="Rectangle 16"/>
              <p:cNvSpPr/>
              <p:nvPr/>
            </p:nvSpPr>
            <p:spPr>
              <a:xfrm>
                <a:off x="460988" y="1963984"/>
                <a:ext cx="1543309" cy="1059898"/>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31446" y="2139780"/>
                <a:ext cx="940191" cy="713405"/>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0" name="Rectangle 19"/>
              <p:cNvSpPr/>
              <p:nvPr/>
            </p:nvSpPr>
            <p:spPr>
              <a:xfrm>
                <a:off x="578841" y="2137230"/>
                <a:ext cx="312340" cy="713405"/>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567953" y="2319634"/>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567952" y="2497985"/>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567953" y="2676336"/>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958463" y="2257280"/>
                <a:ext cx="876345" cy="2887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63" name="Group 62"/>
          <p:cNvGrpSpPr/>
          <p:nvPr/>
        </p:nvGrpSpPr>
        <p:grpSpPr>
          <a:xfrm>
            <a:off x="438331" y="5143164"/>
            <a:ext cx="8980352" cy="1138771"/>
            <a:chOff x="438331" y="5143164"/>
            <a:chExt cx="8980352" cy="1138771"/>
          </a:xfrm>
        </p:grpSpPr>
        <p:sp>
          <p:nvSpPr>
            <p:cNvPr id="29" name="Text Placeholder 2"/>
            <p:cNvSpPr txBox="1">
              <a:spLocks/>
            </p:cNvSpPr>
            <p:nvPr/>
          </p:nvSpPr>
          <p:spPr>
            <a:xfrm>
              <a:off x="2012043" y="5143164"/>
              <a:ext cx="7406640" cy="1138771"/>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Add-in </a:t>
              </a:r>
              <a:r>
                <a:rPr lang="en-US" sz="2399" dirty="0" smtClean="0">
                  <a:gradFill>
                    <a:gsLst>
                      <a:gs pos="17500">
                        <a:schemeClr val="tx1"/>
                      </a:gs>
                      <a:gs pos="54000">
                        <a:schemeClr val="tx1"/>
                      </a:gs>
                    </a:gsLst>
                    <a:lin ang="5400000" scaled="0"/>
                  </a:gradFill>
                  <a:latin typeface="Segoe UI Light"/>
                </a:rPr>
                <a:t>command</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Command in the Office UI to launch add-in or perform UI-less operation</a:t>
              </a:r>
            </a:p>
            <a:p>
              <a:pPr marL="0" indent="0">
                <a:spcBef>
                  <a:spcPts val="600"/>
                </a:spcBef>
                <a:buNone/>
              </a:pPr>
              <a:r>
                <a:rPr lang="en-US" sz="1599" dirty="0" smtClean="0">
                  <a:gradFill>
                    <a:gsLst>
                      <a:gs pos="17500">
                        <a:schemeClr val="tx1"/>
                      </a:gs>
                      <a:gs pos="54000">
                        <a:schemeClr val="tx1"/>
                      </a:gs>
                    </a:gsLst>
                    <a:lin ang="5400000" scaled="0"/>
                  </a:gradFill>
                </a:rPr>
                <a:t>Outlook and </a:t>
              </a:r>
              <a:r>
                <a:rPr lang="en-US" sz="1599" dirty="0">
                  <a:gradFill>
                    <a:gsLst>
                      <a:gs pos="17500">
                        <a:schemeClr val="tx1"/>
                      </a:gs>
                      <a:gs pos="54000">
                        <a:schemeClr val="tx1"/>
                      </a:gs>
                    </a:gsLst>
                    <a:lin ang="5400000" scaled="0"/>
                  </a:gradFill>
                </a:rPr>
                <a:t>Outlook Web Access (OWA)</a:t>
              </a:r>
            </a:p>
          </p:txBody>
        </p:sp>
        <p:grpSp>
          <p:nvGrpSpPr>
            <p:cNvPr id="57" name="Group 56"/>
            <p:cNvGrpSpPr/>
            <p:nvPr/>
          </p:nvGrpSpPr>
          <p:grpSpPr>
            <a:xfrm>
              <a:off x="438331" y="5182601"/>
              <a:ext cx="1543309" cy="1059897"/>
              <a:chOff x="460989" y="5509964"/>
              <a:chExt cx="1543309" cy="1059897"/>
            </a:xfrm>
          </p:grpSpPr>
          <p:sp>
            <p:nvSpPr>
              <p:cNvPr id="26" name="Rectangle 25"/>
              <p:cNvSpPr/>
              <p:nvPr/>
            </p:nvSpPr>
            <p:spPr>
              <a:xfrm>
                <a:off x="460989" y="5509964"/>
                <a:ext cx="1543309" cy="1059897"/>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6" name="Group 55"/>
              <p:cNvGrpSpPr/>
              <p:nvPr/>
            </p:nvGrpSpPr>
            <p:grpSpPr>
              <a:xfrm>
                <a:off x="606344" y="5648178"/>
                <a:ext cx="1258381" cy="800177"/>
                <a:chOff x="606344" y="5648178"/>
                <a:chExt cx="1258381" cy="800177"/>
              </a:xfrm>
            </p:grpSpPr>
            <p:sp>
              <p:nvSpPr>
                <p:cNvPr id="27" name="Rectangle 26"/>
                <p:cNvSpPr/>
                <p:nvPr/>
              </p:nvSpPr>
              <p:spPr>
                <a:xfrm>
                  <a:off x="608758" y="5962738"/>
                  <a:ext cx="1255967" cy="48561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6344" y="5648178"/>
                  <a:ext cx="1258381" cy="279909"/>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30" name="Rectangle 29"/>
                <p:cNvSpPr/>
                <p:nvPr/>
              </p:nvSpPr>
              <p:spPr>
                <a:xfrm>
                  <a:off x="676152"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11564" y="5692770"/>
                  <a:ext cx="182806" cy="1828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4845"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8025"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9207"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grpSp>
        <p:nvGrpSpPr>
          <p:cNvPr id="61" name="Group 60"/>
          <p:cNvGrpSpPr/>
          <p:nvPr/>
        </p:nvGrpSpPr>
        <p:grpSpPr>
          <a:xfrm>
            <a:off x="438332" y="2788609"/>
            <a:ext cx="8980351" cy="1138773"/>
            <a:chOff x="438332" y="2765750"/>
            <a:chExt cx="8980351" cy="1138773"/>
          </a:xfrm>
        </p:grpSpPr>
        <p:sp>
          <p:nvSpPr>
            <p:cNvPr id="43" name="Text Placeholder 2"/>
            <p:cNvSpPr txBox="1">
              <a:spLocks/>
            </p:cNvSpPr>
            <p:nvPr/>
          </p:nvSpPr>
          <p:spPr>
            <a:xfrm>
              <a:off x="2012043" y="2765750"/>
              <a:ext cx="7406640" cy="1138773"/>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Task </a:t>
              </a:r>
              <a:r>
                <a:rPr lang="en-US" sz="2399" dirty="0" smtClean="0">
                  <a:gradFill>
                    <a:gsLst>
                      <a:gs pos="17500">
                        <a:schemeClr val="tx1"/>
                      </a:gs>
                      <a:gs pos="54000">
                        <a:schemeClr val="tx1"/>
                      </a:gs>
                    </a:gsLst>
                    <a:lin ang="5400000" scaled="0"/>
                  </a:gradFill>
                  <a:latin typeface="Segoe UI Light"/>
                </a:rPr>
                <a:t>pane add-in</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Add-in that runs beside a document/mail with read/write access</a:t>
              </a:r>
            </a:p>
            <a:p>
              <a:pPr marL="0" indent="0">
                <a:spcBef>
                  <a:spcPts val="600"/>
                </a:spcBef>
                <a:buNone/>
              </a:pPr>
              <a:r>
                <a:rPr lang="en-US" sz="1599" dirty="0">
                  <a:gradFill>
                    <a:gsLst>
                      <a:gs pos="17500">
                        <a:schemeClr val="tx1"/>
                      </a:gs>
                      <a:gs pos="54000">
                        <a:schemeClr val="tx1"/>
                      </a:gs>
                    </a:gsLst>
                    <a:lin ang="5400000" scaled="0"/>
                  </a:gradFill>
                </a:rPr>
                <a:t>Word, Excel, PowerPoint, Project, Outlook </a:t>
              </a:r>
            </a:p>
          </p:txBody>
        </p:sp>
        <p:grpSp>
          <p:nvGrpSpPr>
            <p:cNvPr id="53" name="Group 52"/>
            <p:cNvGrpSpPr/>
            <p:nvPr/>
          </p:nvGrpSpPr>
          <p:grpSpPr>
            <a:xfrm>
              <a:off x="438332" y="2805187"/>
              <a:ext cx="1543309" cy="1059898"/>
              <a:chOff x="460990" y="3143498"/>
              <a:chExt cx="1543309" cy="1059898"/>
            </a:xfrm>
          </p:grpSpPr>
          <p:sp>
            <p:nvSpPr>
              <p:cNvPr id="41" name="Rectangle 40"/>
              <p:cNvSpPr/>
              <p:nvPr/>
            </p:nvSpPr>
            <p:spPr>
              <a:xfrm>
                <a:off x="460990" y="3143498"/>
                <a:ext cx="1543309" cy="1059898"/>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2" name="Group 51"/>
              <p:cNvGrpSpPr/>
              <p:nvPr/>
            </p:nvGrpSpPr>
            <p:grpSpPr>
              <a:xfrm>
                <a:off x="747364" y="3271053"/>
                <a:ext cx="970560" cy="804789"/>
                <a:chOff x="747364" y="3271053"/>
                <a:chExt cx="970560" cy="804789"/>
              </a:xfrm>
            </p:grpSpPr>
            <p:sp>
              <p:nvSpPr>
                <p:cNvPr id="44" name="Rectangle 43"/>
                <p:cNvSpPr/>
                <p:nvPr/>
              </p:nvSpPr>
              <p:spPr>
                <a:xfrm>
                  <a:off x="747364" y="3271053"/>
                  <a:ext cx="970560" cy="804789"/>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322584" y="3321172"/>
                  <a:ext cx="344045" cy="7013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cxnSp>
              <p:nvCxnSpPr>
                <p:cNvPr id="40" name="Straight Connector 39"/>
                <p:cNvCxnSpPr/>
                <p:nvPr/>
              </p:nvCxnSpPr>
              <p:spPr>
                <a:xfrm>
                  <a:off x="860473" y="3812924"/>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37" name="Straight Connector 36"/>
                <p:cNvCxnSpPr/>
                <p:nvPr/>
              </p:nvCxnSpPr>
              <p:spPr>
                <a:xfrm>
                  <a:off x="858960" y="3957249"/>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8960" y="3325032"/>
                  <a:ext cx="324741" cy="35570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sp>
        <p:nvSpPr>
          <p:cNvPr id="3" name="Rectangle 2" hidden="1"/>
          <p:cNvSpPr/>
          <p:nvPr/>
        </p:nvSpPr>
        <p:spPr bwMode="auto">
          <a:xfrm>
            <a:off x="209006" y="3067427"/>
            <a:ext cx="8786948" cy="371655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274639" y="5108870"/>
            <a:ext cx="8786948" cy="1223001"/>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246063" y="1495743"/>
            <a:ext cx="8815524" cy="2424064"/>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4" name="Group 63"/>
          <p:cNvGrpSpPr/>
          <p:nvPr/>
        </p:nvGrpSpPr>
        <p:grpSpPr>
          <a:xfrm>
            <a:off x="10305860" y="167118"/>
            <a:ext cx="2043304" cy="287338"/>
            <a:chOff x="10305860" y="167118"/>
            <a:chExt cx="2043304" cy="287338"/>
          </a:xfrm>
        </p:grpSpPr>
        <p:sp>
          <p:nvSpPr>
            <p:cNvPr id="65" name="TextBox 64"/>
            <p:cNvSpPr txBox="1"/>
            <p:nvPr/>
          </p:nvSpPr>
          <p:spPr>
            <a:xfrm>
              <a:off x="10305860" y="167118"/>
              <a:ext cx="2043304"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Office add-in samples</a:t>
              </a:r>
            </a:p>
          </p:txBody>
        </p:sp>
        <p:sp>
          <p:nvSpPr>
            <p:cNvPr id="66" name="Freeform 5"/>
            <p:cNvSpPr>
              <a:spLocks/>
            </p:cNvSpPr>
            <p:nvPr/>
          </p:nvSpPr>
          <p:spPr bwMode="auto">
            <a:xfrm>
              <a:off x="10315880" y="273050"/>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p:cNvGrpSpPr/>
          <p:nvPr/>
        </p:nvGrpSpPr>
        <p:grpSpPr>
          <a:xfrm>
            <a:off x="9385300" y="2884488"/>
            <a:ext cx="2779713" cy="4108450"/>
            <a:chOff x="9585325" y="2903538"/>
            <a:chExt cx="2779713" cy="4108450"/>
          </a:xfrm>
        </p:grpSpPr>
        <p:sp>
          <p:nvSpPr>
            <p:cNvPr id="68" name="Freeform 5"/>
            <p:cNvSpPr>
              <a:spLocks/>
            </p:cNvSpPr>
            <p:nvPr/>
          </p:nvSpPr>
          <p:spPr bwMode="auto">
            <a:xfrm>
              <a:off x="9712325" y="4876800"/>
              <a:ext cx="2135188" cy="2135188"/>
            </a:xfrm>
            <a:custGeom>
              <a:avLst/>
              <a:gdLst>
                <a:gd name="T0" fmla="*/ 539 w 1345"/>
                <a:gd name="T1" fmla="*/ 141 h 1345"/>
                <a:gd name="T2" fmla="*/ 539 w 1345"/>
                <a:gd name="T3" fmla="*/ 0 h 1345"/>
                <a:gd name="T4" fmla="*/ 192 w 1345"/>
                <a:gd name="T5" fmla="*/ 0 h 1345"/>
                <a:gd name="T6" fmla="*/ 192 w 1345"/>
                <a:gd name="T7" fmla="*/ 141 h 1345"/>
                <a:gd name="T8" fmla="*/ 0 w 1345"/>
                <a:gd name="T9" fmla="*/ 141 h 1345"/>
                <a:gd name="T10" fmla="*/ 0 w 1345"/>
                <a:gd name="T11" fmla="*/ 177 h 1345"/>
                <a:gd name="T12" fmla="*/ 45 w 1345"/>
                <a:gd name="T13" fmla="*/ 177 h 1345"/>
                <a:gd name="T14" fmla="*/ 45 w 1345"/>
                <a:gd name="T15" fmla="*/ 1345 h 1345"/>
                <a:gd name="T16" fmla="*/ 1300 w 1345"/>
                <a:gd name="T17" fmla="*/ 1345 h 1345"/>
                <a:gd name="T18" fmla="*/ 1300 w 1345"/>
                <a:gd name="T19" fmla="*/ 177 h 1345"/>
                <a:gd name="T20" fmla="*/ 1345 w 1345"/>
                <a:gd name="T21" fmla="*/ 177 h 1345"/>
                <a:gd name="T22" fmla="*/ 1345 w 1345"/>
                <a:gd name="T23" fmla="*/ 141 h 1345"/>
                <a:gd name="T24" fmla="*/ 539 w 1345"/>
                <a:gd name="T25" fmla="*/ 141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5" h="1345">
                  <a:moveTo>
                    <a:pt x="539" y="141"/>
                  </a:moveTo>
                  <a:lnTo>
                    <a:pt x="539" y="0"/>
                  </a:lnTo>
                  <a:lnTo>
                    <a:pt x="192" y="0"/>
                  </a:lnTo>
                  <a:lnTo>
                    <a:pt x="192" y="141"/>
                  </a:lnTo>
                  <a:lnTo>
                    <a:pt x="0" y="141"/>
                  </a:lnTo>
                  <a:lnTo>
                    <a:pt x="0" y="177"/>
                  </a:lnTo>
                  <a:lnTo>
                    <a:pt x="45" y="177"/>
                  </a:lnTo>
                  <a:lnTo>
                    <a:pt x="45" y="1345"/>
                  </a:lnTo>
                  <a:lnTo>
                    <a:pt x="1300" y="1345"/>
                  </a:lnTo>
                  <a:lnTo>
                    <a:pt x="1300" y="177"/>
                  </a:lnTo>
                  <a:lnTo>
                    <a:pt x="1345" y="177"/>
                  </a:lnTo>
                  <a:lnTo>
                    <a:pt x="1345" y="141"/>
                  </a:lnTo>
                  <a:lnTo>
                    <a:pt x="539" y="14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6"/>
            <p:cNvSpPr>
              <a:spLocks/>
            </p:cNvSpPr>
            <p:nvPr/>
          </p:nvSpPr>
          <p:spPr bwMode="auto">
            <a:xfrm>
              <a:off x="9712325" y="4876800"/>
              <a:ext cx="2135188" cy="2135188"/>
            </a:xfrm>
            <a:custGeom>
              <a:avLst/>
              <a:gdLst>
                <a:gd name="T0" fmla="*/ 539 w 1345"/>
                <a:gd name="T1" fmla="*/ 141 h 1345"/>
                <a:gd name="T2" fmla="*/ 539 w 1345"/>
                <a:gd name="T3" fmla="*/ 0 h 1345"/>
                <a:gd name="T4" fmla="*/ 192 w 1345"/>
                <a:gd name="T5" fmla="*/ 0 h 1345"/>
                <a:gd name="T6" fmla="*/ 192 w 1345"/>
                <a:gd name="T7" fmla="*/ 141 h 1345"/>
                <a:gd name="T8" fmla="*/ 0 w 1345"/>
                <a:gd name="T9" fmla="*/ 141 h 1345"/>
                <a:gd name="T10" fmla="*/ 0 w 1345"/>
                <a:gd name="T11" fmla="*/ 177 h 1345"/>
                <a:gd name="T12" fmla="*/ 45 w 1345"/>
                <a:gd name="T13" fmla="*/ 177 h 1345"/>
                <a:gd name="T14" fmla="*/ 45 w 1345"/>
                <a:gd name="T15" fmla="*/ 1345 h 1345"/>
                <a:gd name="T16" fmla="*/ 1300 w 1345"/>
                <a:gd name="T17" fmla="*/ 1345 h 1345"/>
                <a:gd name="T18" fmla="*/ 1300 w 1345"/>
                <a:gd name="T19" fmla="*/ 177 h 1345"/>
                <a:gd name="T20" fmla="*/ 1345 w 1345"/>
                <a:gd name="T21" fmla="*/ 177 h 1345"/>
                <a:gd name="T22" fmla="*/ 1345 w 1345"/>
                <a:gd name="T23" fmla="*/ 141 h 1345"/>
                <a:gd name="T24" fmla="*/ 539 w 1345"/>
                <a:gd name="T25" fmla="*/ 141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5" h="1345">
                  <a:moveTo>
                    <a:pt x="539" y="141"/>
                  </a:moveTo>
                  <a:lnTo>
                    <a:pt x="539" y="0"/>
                  </a:lnTo>
                  <a:lnTo>
                    <a:pt x="192" y="0"/>
                  </a:lnTo>
                  <a:lnTo>
                    <a:pt x="192" y="141"/>
                  </a:lnTo>
                  <a:lnTo>
                    <a:pt x="0" y="141"/>
                  </a:lnTo>
                  <a:lnTo>
                    <a:pt x="0" y="177"/>
                  </a:lnTo>
                  <a:lnTo>
                    <a:pt x="45" y="177"/>
                  </a:lnTo>
                  <a:lnTo>
                    <a:pt x="45" y="1345"/>
                  </a:lnTo>
                  <a:lnTo>
                    <a:pt x="1300" y="1345"/>
                  </a:lnTo>
                  <a:lnTo>
                    <a:pt x="1300" y="177"/>
                  </a:lnTo>
                  <a:lnTo>
                    <a:pt x="1345" y="177"/>
                  </a:lnTo>
                  <a:lnTo>
                    <a:pt x="1345" y="141"/>
                  </a:lnTo>
                  <a:lnTo>
                    <a:pt x="539" y="1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7"/>
            <p:cNvSpPr>
              <a:spLocks/>
            </p:cNvSpPr>
            <p:nvPr/>
          </p:nvSpPr>
          <p:spPr bwMode="auto">
            <a:xfrm>
              <a:off x="10179050" y="2903538"/>
              <a:ext cx="1165225" cy="765175"/>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8"/>
            <p:cNvSpPr>
              <a:spLocks/>
            </p:cNvSpPr>
            <p:nvPr/>
          </p:nvSpPr>
          <p:spPr bwMode="auto">
            <a:xfrm>
              <a:off x="11495088" y="3479800"/>
              <a:ext cx="419100" cy="269875"/>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9"/>
            <p:cNvSpPr>
              <a:spLocks/>
            </p:cNvSpPr>
            <p:nvPr/>
          </p:nvSpPr>
          <p:spPr bwMode="auto">
            <a:xfrm>
              <a:off x="9636125" y="3616325"/>
              <a:ext cx="647700" cy="423863"/>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Rectangle 10"/>
            <p:cNvSpPr>
              <a:spLocks noChangeArrowheads="1"/>
            </p:cNvSpPr>
            <p:nvPr/>
          </p:nvSpPr>
          <p:spPr bwMode="auto">
            <a:xfrm>
              <a:off x="10512425" y="4016375"/>
              <a:ext cx="1425575" cy="1184275"/>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Rectangle 11"/>
            <p:cNvSpPr>
              <a:spLocks noChangeArrowheads="1"/>
            </p:cNvSpPr>
            <p:nvPr/>
          </p:nvSpPr>
          <p:spPr bwMode="auto">
            <a:xfrm>
              <a:off x="10512425" y="4016375"/>
              <a:ext cx="142557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Rectangle 12"/>
            <p:cNvSpPr>
              <a:spLocks noChangeArrowheads="1"/>
            </p:cNvSpPr>
            <p:nvPr/>
          </p:nvSpPr>
          <p:spPr bwMode="auto">
            <a:xfrm>
              <a:off x="10440988" y="3959225"/>
              <a:ext cx="1568450" cy="57150"/>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Rectangle 13"/>
            <p:cNvSpPr>
              <a:spLocks noChangeArrowheads="1"/>
            </p:cNvSpPr>
            <p:nvPr/>
          </p:nvSpPr>
          <p:spPr bwMode="auto">
            <a:xfrm>
              <a:off x="10440988" y="3959225"/>
              <a:ext cx="156845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14"/>
            <p:cNvSpPr>
              <a:spLocks noChangeArrowheads="1"/>
            </p:cNvSpPr>
            <p:nvPr/>
          </p:nvSpPr>
          <p:spPr bwMode="auto">
            <a:xfrm>
              <a:off x="10653713" y="4173538"/>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Rectangle 15"/>
            <p:cNvSpPr>
              <a:spLocks noChangeArrowheads="1"/>
            </p:cNvSpPr>
            <p:nvPr/>
          </p:nvSpPr>
          <p:spPr bwMode="auto">
            <a:xfrm>
              <a:off x="10653713" y="4173538"/>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Rectangle 16"/>
            <p:cNvSpPr>
              <a:spLocks noChangeArrowheads="1"/>
            </p:cNvSpPr>
            <p:nvPr/>
          </p:nvSpPr>
          <p:spPr bwMode="auto">
            <a:xfrm>
              <a:off x="10653713" y="4495800"/>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Rectangle 17"/>
            <p:cNvSpPr>
              <a:spLocks noChangeArrowheads="1"/>
            </p:cNvSpPr>
            <p:nvPr/>
          </p:nvSpPr>
          <p:spPr bwMode="auto">
            <a:xfrm>
              <a:off x="10653713" y="4495800"/>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18"/>
            <p:cNvSpPr>
              <a:spLocks/>
            </p:cNvSpPr>
            <p:nvPr/>
          </p:nvSpPr>
          <p:spPr bwMode="auto">
            <a:xfrm>
              <a:off x="10512425" y="4016375"/>
              <a:ext cx="503238" cy="474663"/>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19"/>
            <p:cNvSpPr>
              <a:spLocks/>
            </p:cNvSpPr>
            <p:nvPr/>
          </p:nvSpPr>
          <p:spPr bwMode="auto">
            <a:xfrm>
              <a:off x="10512425" y="3959225"/>
              <a:ext cx="503238" cy="57150"/>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20"/>
            <p:cNvSpPr>
              <a:spLocks/>
            </p:cNvSpPr>
            <p:nvPr/>
          </p:nvSpPr>
          <p:spPr bwMode="auto">
            <a:xfrm>
              <a:off x="10653713" y="4173538"/>
              <a:ext cx="338138" cy="185738"/>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Rectangle 21"/>
            <p:cNvSpPr>
              <a:spLocks noChangeArrowheads="1"/>
            </p:cNvSpPr>
            <p:nvPr/>
          </p:nvSpPr>
          <p:spPr bwMode="auto">
            <a:xfrm>
              <a:off x="10653713" y="4814888"/>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Rectangle 22"/>
            <p:cNvSpPr>
              <a:spLocks noChangeArrowheads="1"/>
            </p:cNvSpPr>
            <p:nvPr/>
          </p:nvSpPr>
          <p:spPr bwMode="auto">
            <a:xfrm>
              <a:off x="10653713" y="4814888"/>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Rectangle 23"/>
            <p:cNvSpPr>
              <a:spLocks noChangeArrowheads="1"/>
            </p:cNvSpPr>
            <p:nvPr/>
          </p:nvSpPr>
          <p:spPr bwMode="auto">
            <a:xfrm>
              <a:off x="10512425" y="5200650"/>
              <a:ext cx="1425575" cy="1811338"/>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Rectangle 24"/>
            <p:cNvSpPr>
              <a:spLocks noChangeArrowheads="1"/>
            </p:cNvSpPr>
            <p:nvPr/>
          </p:nvSpPr>
          <p:spPr bwMode="auto">
            <a:xfrm>
              <a:off x="10512425" y="5200650"/>
              <a:ext cx="1425575"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Rectangle 25"/>
            <p:cNvSpPr>
              <a:spLocks noChangeArrowheads="1"/>
            </p:cNvSpPr>
            <p:nvPr/>
          </p:nvSpPr>
          <p:spPr bwMode="auto">
            <a:xfrm>
              <a:off x="10440988" y="5172075"/>
              <a:ext cx="1568450" cy="57150"/>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Rectangle 26"/>
            <p:cNvSpPr>
              <a:spLocks noChangeArrowheads="1"/>
            </p:cNvSpPr>
            <p:nvPr/>
          </p:nvSpPr>
          <p:spPr bwMode="auto">
            <a:xfrm>
              <a:off x="10440988" y="5172075"/>
              <a:ext cx="156845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Rectangle 27"/>
            <p:cNvSpPr>
              <a:spLocks noChangeArrowheads="1"/>
            </p:cNvSpPr>
            <p:nvPr/>
          </p:nvSpPr>
          <p:spPr bwMode="auto">
            <a:xfrm>
              <a:off x="11296650" y="6650038"/>
              <a:ext cx="184150" cy="35718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1" name="Rectangle 28"/>
            <p:cNvSpPr>
              <a:spLocks noChangeArrowheads="1"/>
            </p:cNvSpPr>
            <p:nvPr/>
          </p:nvSpPr>
          <p:spPr bwMode="auto">
            <a:xfrm>
              <a:off x="10972800" y="6650038"/>
              <a:ext cx="185738" cy="35718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2" name="Rectangle 29"/>
            <p:cNvSpPr>
              <a:spLocks noChangeArrowheads="1"/>
            </p:cNvSpPr>
            <p:nvPr/>
          </p:nvSpPr>
          <p:spPr bwMode="auto">
            <a:xfrm>
              <a:off x="10972800" y="6650038"/>
              <a:ext cx="18573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Rectangle 30"/>
            <p:cNvSpPr>
              <a:spLocks noChangeArrowheads="1"/>
            </p:cNvSpPr>
            <p:nvPr/>
          </p:nvSpPr>
          <p:spPr bwMode="auto">
            <a:xfrm>
              <a:off x="10653713" y="5389563"/>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4" name="Rectangle 31"/>
            <p:cNvSpPr>
              <a:spLocks noChangeArrowheads="1"/>
            </p:cNvSpPr>
            <p:nvPr/>
          </p:nvSpPr>
          <p:spPr bwMode="auto">
            <a:xfrm>
              <a:off x="10653713" y="5389563"/>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Rectangle 32"/>
            <p:cNvSpPr>
              <a:spLocks noChangeArrowheads="1"/>
            </p:cNvSpPr>
            <p:nvPr/>
          </p:nvSpPr>
          <p:spPr bwMode="auto">
            <a:xfrm>
              <a:off x="10653713" y="5708650"/>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6" name="Rectangle 33"/>
            <p:cNvSpPr>
              <a:spLocks noChangeArrowheads="1"/>
            </p:cNvSpPr>
            <p:nvPr/>
          </p:nvSpPr>
          <p:spPr bwMode="auto">
            <a:xfrm>
              <a:off x="10653713" y="5708650"/>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Rectangle 34"/>
            <p:cNvSpPr>
              <a:spLocks noChangeArrowheads="1"/>
            </p:cNvSpPr>
            <p:nvPr/>
          </p:nvSpPr>
          <p:spPr bwMode="auto">
            <a:xfrm>
              <a:off x="10653713" y="6027738"/>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8" name="Rectangle 35"/>
            <p:cNvSpPr>
              <a:spLocks noChangeArrowheads="1"/>
            </p:cNvSpPr>
            <p:nvPr/>
          </p:nvSpPr>
          <p:spPr bwMode="auto">
            <a:xfrm>
              <a:off x="10653713" y="6027738"/>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Rectangle 36"/>
            <p:cNvSpPr>
              <a:spLocks noChangeArrowheads="1"/>
            </p:cNvSpPr>
            <p:nvPr/>
          </p:nvSpPr>
          <p:spPr bwMode="auto">
            <a:xfrm>
              <a:off x="10653713" y="6350000"/>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0" name="Rectangle 37"/>
            <p:cNvSpPr>
              <a:spLocks noChangeArrowheads="1"/>
            </p:cNvSpPr>
            <p:nvPr/>
          </p:nvSpPr>
          <p:spPr bwMode="auto">
            <a:xfrm>
              <a:off x="10653713" y="6350000"/>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Rectangle 38"/>
            <p:cNvSpPr>
              <a:spLocks noChangeArrowheads="1"/>
            </p:cNvSpPr>
            <p:nvPr/>
          </p:nvSpPr>
          <p:spPr bwMode="auto">
            <a:xfrm>
              <a:off x="10198100" y="6726238"/>
              <a:ext cx="76200" cy="2857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Oval 39"/>
            <p:cNvSpPr>
              <a:spLocks noChangeArrowheads="1"/>
            </p:cNvSpPr>
            <p:nvPr/>
          </p:nvSpPr>
          <p:spPr bwMode="auto">
            <a:xfrm>
              <a:off x="10045700" y="6478588"/>
              <a:ext cx="376238" cy="3762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Oval 40"/>
            <p:cNvSpPr>
              <a:spLocks noChangeArrowheads="1"/>
            </p:cNvSpPr>
            <p:nvPr/>
          </p:nvSpPr>
          <p:spPr bwMode="auto">
            <a:xfrm>
              <a:off x="10093325" y="6284913"/>
              <a:ext cx="276225" cy="2746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Rectangle 41"/>
            <p:cNvSpPr>
              <a:spLocks noChangeArrowheads="1"/>
            </p:cNvSpPr>
            <p:nvPr/>
          </p:nvSpPr>
          <p:spPr bwMode="auto">
            <a:xfrm>
              <a:off x="9736138" y="6726238"/>
              <a:ext cx="76200" cy="2857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Oval 42"/>
            <p:cNvSpPr>
              <a:spLocks noChangeArrowheads="1"/>
            </p:cNvSpPr>
            <p:nvPr/>
          </p:nvSpPr>
          <p:spPr bwMode="auto">
            <a:xfrm>
              <a:off x="9585325" y="6478588"/>
              <a:ext cx="374650" cy="3762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Oval 43"/>
            <p:cNvSpPr>
              <a:spLocks noChangeArrowheads="1"/>
            </p:cNvSpPr>
            <p:nvPr/>
          </p:nvSpPr>
          <p:spPr bwMode="auto">
            <a:xfrm>
              <a:off x="9631363" y="6284913"/>
              <a:ext cx="276225" cy="2746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44"/>
            <p:cNvSpPr>
              <a:spLocks noEditPoints="1"/>
            </p:cNvSpPr>
            <p:nvPr/>
          </p:nvSpPr>
          <p:spPr bwMode="auto">
            <a:xfrm>
              <a:off x="10317163" y="3825875"/>
              <a:ext cx="465138" cy="395288"/>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Oval 45"/>
            <p:cNvSpPr>
              <a:spLocks noChangeArrowheads="1"/>
            </p:cNvSpPr>
            <p:nvPr/>
          </p:nvSpPr>
          <p:spPr bwMode="auto">
            <a:xfrm>
              <a:off x="10002838" y="3479800"/>
              <a:ext cx="931863" cy="92710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46"/>
            <p:cNvSpPr>
              <a:spLocks noEditPoints="1"/>
            </p:cNvSpPr>
            <p:nvPr/>
          </p:nvSpPr>
          <p:spPr bwMode="auto">
            <a:xfrm>
              <a:off x="10236200" y="3744913"/>
              <a:ext cx="465138" cy="395288"/>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47"/>
            <p:cNvSpPr>
              <a:spLocks noEditPoints="1"/>
            </p:cNvSpPr>
            <p:nvPr/>
          </p:nvSpPr>
          <p:spPr bwMode="auto">
            <a:xfrm>
              <a:off x="10729913" y="5229225"/>
              <a:ext cx="604838" cy="479425"/>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48"/>
            <p:cNvSpPr>
              <a:spLocks/>
            </p:cNvSpPr>
            <p:nvPr/>
          </p:nvSpPr>
          <p:spPr bwMode="auto">
            <a:xfrm>
              <a:off x="10887075" y="5191125"/>
              <a:ext cx="295275" cy="38100"/>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49"/>
            <p:cNvSpPr>
              <a:spLocks/>
            </p:cNvSpPr>
            <p:nvPr/>
          </p:nvSpPr>
          <p:spPr bwMode="auto">
            <a:xfrm>
              <a:off x="10725150" y="5389563"/>
              <a:ext cx="619125" cy="185738"/>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Freeform 50"/>
            <p:cNvSpPr>
              <a:spLocks/>
            </p:cNvSpPr>
            <p:nvPr/>
          </p:nvSpPr>
          <p:spPr bwMode="auto">
            <a:xfrm>
              <a:off x="10806113" y="5708650"/>
              <a:ext cx="457200" cy="100013"/>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Oval 51"/>
            <p:cNvSpPr>
              <a:spLocks noChangeArrowheads="1"/>
            </p:cNvSpPr>
            <p:nvPr/>
          </p:nvSpPr>
          <p:spPr bwMode="auto">
            <a:xfrm>
              <a:off x="10687050" y="5153025"/>
              <a:ext cx="619125" cy="617538"/>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52"/>
            <p:cNvSpPr>
              <a:spLocks noEditPoints="1"/>
            </p:cNvSpPr>
            <p:nvPr/>
          </p:nvSpPr>
          <p:spPr bwMode="auto">
            <a:xfrm>
              <a:off x="10839450" y="5329238"/>
              <a:ext cx="309563" cy="265113"/>
            </a:xfrm>
            <a:custGeom>
              <a:avLst/>
              <a:gdLst>
                <a:gd name="T0" fmla="*/ 62 w 65"/>
                <a:gd name="T1" fmla="*/ 53 h 56"/>
                <a:gd name="T2" fmla="*/ 0 w 65"/>
                <a:gd name="T3" fmla="*/ 10 h 56"/>
                <a:gd name="T4" fmla="*/ 0 w 65"/>
                <a:gd name="T5" fmla="*/ 56 h 56"/>
                <a:gd name="T6" fmla="*/ 65 w 65"/>
                <a:gd name="T7" fmla="*/ 0 h 56"/>
                <a:gd name="T8" fmla="*/ 0 w 65"/>
                <a:gd name="T9" fmla="*/ 0 h 56"/>
                <a:gd name="T10" fmla="*/ 38 w 65"/>
                <a:gd name="T11" fmla="*/ 32 h 56"/>
                <a:gd name="T12" fmla="*/ 36 w 65"/>
                <a:gd name="T13" fmla="*/ 28 h 56"/>
                <a:gd name="T14" fmla="*/ 34 w 65"/>
                <a:gd name="T15" fmla="*/ 27 h 56"/>
                <a:gd name="T16" fmla="*/ 31 w 65"/>
                <a:gd name="T17" fmla="*/ 25 h 56"/>
                <a:gd name="T18" fmla="*/ 28 w 65"/>
                <a:gd name="T19" fmla="*/ 25 h 56"/>
                <a:gd name="T20" fmla="*/ 24 w 65"/>
                <a:gd name="T21" fmla="*/ 27 h 56"/>
                <a:gd name="T22" fmla="*/ 22 w 65"/>
                <a:gd name="T23" fmla="*/ 28 h 56"/>
                <a:gd name="T24" fmla="*/ 20 w 65"/>
                <a:gd name="T25" fmla="*/ 32 h 56"/>
                <a:gd name="T26" fmla="*/ 20 w 65"/>
                <a:gd name="T27" fmla="*/ 34 h 56"/>
                <a:gd name="T28" fmla="*/ 20 w 65"/>
                <a:gd name="T29" fmla="*/ 38 h 56"/>
                <a:gd name="T30" fmla="*/ 22 w 65"/>
                <a:gd name="T31" fmla="*/ 41 h 56"/>
                <a:gd name="T32" fmla="*/ 25 w 65"/>
                <a:gd name="T33" fmla="*/ 43 h 56"/>
                <a:gd name="T34" fmla="*/ 27 w 65"/>
                <a:gd name="T35" fmla="*/ 44 h 56"/>
                <a:gd name="T36" fmla="*/ 30 w 65"/>
                <a:gd name="T37" fmla="*/ 42 h 56"/>
                <a:gd name="T38" fmla="*/ 33 w 65"/>
                <a:gd name="T39" fmla="*/ 43 h 56"/>
                <a:gd name="T40" fmla="*/ 34 w 65"/>
                <a:gd name="T41" fmla="*/ 40 h 56"/>
                <a:gd name="T42" fmla="*/ 38 w 65"/>
                <a:gd name="T43" fmla="*/ 39 h 56"/>
                <a:gd name="T44" fmla="*/ 36 w 65"/>
                <a:gd name="T45" fmla="*/ 36 h 56"/>
                <a:gd name="T46" fmla="*/ 32 w 65"/>
                <a:gd name="T47" fmla="*/ 38 h 56"/>
                <a:gd name="T48" fmla="*/ 25 w 65"/>
                <a:gd name="T49" fmla="*/ 35 h 56"/>
                <a:gd name="T50" fmla="*/ 32 w 65"/>
                <a:gd name="T51" fmla="*/ 32 h 56"/>
                <a:gd name="T52" fmla="*/ 29 w 65"/>
                <a:gd name="T53" fmla="*/ 33 h 56"/>
                <a:gd name="T54" fmla="*/ 27 w 65"/>
                <a:gd name="T55" fmla="*/ 35 h 56"/>
                <a:gd name="T56" fmla="*/ 45 w 65"/>
                <a:gd name="T57" fmla="*/ 27 h 56"/>
                <a:gd name="T58" fmla="*/ 46 w 65"/>
                <a:gd name="T59" fmla="*/ 26 h 56"/>
                <a:gd name="T60" fmla="*/ 45 w 65"/>
                <a:gd name="T61" fmla="*/ 25 h 56"/>
                <a:gd name="T62" fmla="*/ 42 w 65"/>
                <a:gd name="T63" fmla="*/ 23 h 56"/>
                <a:gd name="T64" fmla="*/ 40 w 65"/>
                <a:gd name="T65" fmla="*/ 23 h 56"/>
                <a:gd name="T66" fmla="*/ 37 w 65"/>
                <a:gd name="T67" fmla="*/ 25 h 56"/>
                <a:gd name="T68" fmla="*/ 36 w 65"/>
                <a:gd name="T69" fmla="*/ 26 h 56"/>
                <a:gd name="T70" fmla="*/ 38 w 65"/>
                <a:gd name="T71" fmla="*/ 27 h 56"/>
                <a:gd name="T72" fmla="*/ 36 w 65"/>
                <a:gd name="T73" fmla="*/ 29 h 56"/>
                <a:gd name="T74" fmla="*/ 37 w 65"/>
                <a:gd name="T75" fmla="*/ 31 h 56"/>
                <a:gd name="T76" fmla="*/ 39 w 65"/>
                <a:gd name="T77" fmla="*/ 31 h 56"/>
                <a:gd name="T78" fmla="*/ 41 w 65"/>
                <a:gd name="T79" fmla="*/ 33 h 56"/>
                <a:gd name="T80" fmla="*/ 42 w 65"/>
                <a:gd name="T81" fmla="*/ 31 h 56"/>
                <a:gd name="T82" fmla="*/ 45 w 65"/>
                <a:gd name="T83" fmla="*/ 31 h 56"/>
                <a:gd name="T84" fmla="*/ 46 w 65"/>
                <a:gd name="T85" fmla="*/ 30 h 56"/>
                <a:gd name="T86" fmla="*/ 43 w 65"/>
                <a:gd name="T87" fmla="*/ 28 h 56"/>
                <a:gd name="T88" fmla="*/ 41 w 65"/>
                <a:gd name="T89"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5" h="56">
                  <a:moveTo>
                    <a:pt x="3" y="14"/>
                  </a:moveTo>
                  <a:cubicBezTo>
                    <a:pt x="3" y="53"/>
                    <a:pt x="3" y="53"/>
                    <a:pt x="3" y="53"/>
                  </a:cubicBezTo>
                  <a:cubicBezTo>
                    <a:pt x="62" y="53"/>
                    <a:pt x="62" y="53"/>
                    <a:pt x="62" y="53"/>
                  </a:cubicBezTo>
                  <a:cubicBezTo>
                    <a:pt x="62" y="14"/>
                    <a:pt x="62" y="14"/>
                    <a:pt x="62" y="14"/>
                  </a:cubicBezTo>
                  <a:cubicBezTo>
                    <a:pt x="3" y="14"/>
                    <a:pt x="3" y="14"/>
                    <a:pt x="3" y="14"/>
                  </a:cubicBezTo>
                  <a:close/>
                  <a:moveTo>
                    <a:pt x="0" y="10"/>
                  </a:moveTo>
                  <a:cubicBezTo>
                    <a:pt x="65" y="10"/>
                    <a:pt x="65" y="10"/>
                    <a:pt x="65" y="10"/>
                  </a:cubicBezTo>
                  <a:cubicBezTo>
                    <a:pt x="65" y="56"/>
                    <a:pt x="65" y="56"/>
                    <a:pt x="65" y="56"/>
                  </a:cubicBezTo>
                  <a:cubicBezTo>
                    <a:pt x="0" y="56"/>
                    <a:pt x="0" y="56"/>
                    <a:pt x="0" y="56"/>
                  </a:cubicBezTo>
                  <a:cubicBezTo>
                    <a:pt x="0" y="10"/>
                    <a:pt x="0" y="10"/>
                    <a:pt x="0" y="10"/>
                  </a:cubicBezTo>
                  <a:close/>
                  <a:moveTo>
                    <a:pt x="0" y="0"/>
                  </a:moveTo>
                  <a:cubicBezTo>
                    <a:pt x="65" y="0"/>
                    <a:pt x="65" y="0"/>
                    <a:pt x="65" y="0"/>
                  </a:cubicBezTo>
                  <a:cubicBezTo>
                    <a:pt x="65" y="7"/>
                    <a:pt x="65" y="7"/>
                    <a:pt x="65" y="7"/>
                  </a:cubicBezTo>
                  <a:cubicBezTo>
                    <a:pt x="0" y="7"/>
                    <a:pt x="0" y="7"/>
                    <a:pt x="0" y="7"/>
                  </a:cubicBezTo>
                  <a:cubicBezTo>
                    <a:pt x="0" y="0"/>
                    <a:pt x="0" y="0"/>
                    <a:pt x="0" y="0"/>
                  </a:cubicBezTo>
                  <a:close/>
                  <a:moveTo>
                    <a:pt x="39" y="34"/>
                  </a:moveTo>
                  <a:cubicBezTo>
                    <a:pt x="39" y="32"/>
                    <a:pt x="39" y="32"/>
                    <a:pt x="39" y="32"/>
                  </a:cubicBezTo>
                  <a:cubicBezTo>
                    <a:pt x="38" y="32"/>
                    <a:pt x="38" y="32"/>
                    <a:pt x="38" y="32"/>
                  </a:cubicBezTo>
                  <a:cubicBezTo>
                    <a:pt x="35" y="32"/>
                    <a:pt x="35" y="32"/>
                    <a:pt x="35" y="32"/>
                  </a:cubicBezTo>
                  <a:cubicBezTo>
                    <a:pt x="35" y="31"/>
                    <a:pt x="35" y="31"/>
                    <a:pt x="35" y="31"/>
                  </a:cubicBezTo>
                  <a:cubicBezTo>
                    <a:pt x="36" y="28"/>
                    <a:pt x="36" y="28"/>
                    <a:pt x="36" y="28"/>
                  </a:cubicBezTo>
                  <a:cubicBezTo>
                    <a:pt x="36" y="28"/>
                    <a:pt x="36" y="28"/>
                    <a:pt x="36" y="28"/>
                  </a:cubicBezTo>
                  <a:cubicBezTo>
                    <a:pt x="35" y="27"/>
                    <a:pt x="35" y="27"/>
                    <a:pt x="35" y="27"/>
                  </a:cubicBezTo>
                  <a:cubicBezTo>
                    <a:pt x="34" y="27"/>
                    <a:pt x="34" y="27"/>
                    <a:pt x="34" y="27"/>
                  </a:cubicBezTo>
                  <a:cubicBezTo>
                    <a:pt x="32" y="28"/>
                    <a:pt x="32" y="28"/>
                    <a:pt x="32" y="28"/>
                  </a:cubicBezTo>
                  <a:cubicBezTo>
                    <a:pt x="31" y="28"/>
                    <a:pt x="31" y="28"/>
                    <a:pt x="31" y="28"/>
                  </a:cubicBezTo>
                  <a:cubicBezTo>
                    <a:pt x="31" y="25"/>
                    <a:pt x="31" y="25"/>
                    <a:pt x="31" y="25"/>
                  </a:cubicBezTo>
                  <a:cubicBezTo>
                    <a:pt x="30" y="25"/>
                    <a:pt x="30" y="25"/>
                    <a:pt x="30" y="25"/>
                  </a:cubicBezTo>
                  <a:cubicBezTo>
                    <a:pt x="28" y="25"/>
                    <a:pt x="28" y="25"/>
                    <a:pt x="28" y="25"/>
                  </a:cubicBezTo>
                  <a:cubicBezTo>
                    <a:pt x="28" y="25"/>
                    <a:pt x="28" y="25"/>
                    <a:pt x="28" y="25"/>
                  </a:cubicBezTo>
                  <a:cubicBezTo>
                    <a:pt x="27" y="28"/>
                    <a:pt x="27" y="28"/>
                    <a:pt x="27" y="28"/>
                  </a:cubicBezTo>
                  <a:cubicBezTo>
                    <a:pt x="26" y="28"/>
                    <a:pt x="26" y="28"/>
                    <a:pt x="26" y="28"/>
                  </a:cubicBezTo>
                  <a:cubicBezTo>
                    <a:pt x="24" y="27"/>
                    <a:pt x="24" y="27"/>
                    <a:pt x="24" y="27"/>
                  </a:cubicBezTo>
                  <a:cubicBezTo>
                    <a:pt x="24" y="27"/>
                    <a:pt x="24" y="27"/>
                    <a:pt x="24" y="27"/>
                  </a:cubicBezTo>
                  <a:cubicBezTo>
                    <a:pt x="22" y="28"/>
                    <a:pt x="22" y="28"/>
                    <a:pt x="22" y="28"/>
                  </a:cubicBezTo>
                  <a:cubicBezTo>
                    <a:pt x="22" y="28"/>
                    <a:pt x="22" y="28"/>
                    <a:pt x="22" y="28"/>
                  </a:cubicBezTo>
                  <a:cubicBezTo>
                    <a:pt x="23" y="31"/>
                    <a:pt x="23" y="31"/>
                    <a:pt x="23" y="31"/>
                  </a:cubicBezTo>
                  <a:cubicBezTo>
                    <a:pt x="23" y="32"/>
                    <a:pt x="23" y="32"/>
                    <a:pt x="23" y="32"/>
                  </a:cubicBezTo>
                  <a:cubicBezTo>
                    <a:pt x="20" y="32"/>
                    <a:pt x="20" y="32"/>
                    <a:pt x="20" y="32"/>
                  </a:cubicBezTo>
                  <a:cubicBezTo>
                    <a:pt x="20" y="32"/>
                    <a:pt x="20" y="32"/>
                    <a:pt x="20" y="32"/>
                  </a:cubicBezTo>
                  <a:cubicBezTo>
                    <a:pt x="19" y="34"/>
                    <a:pt x="19" y="34"/>
                    <a:pt x="19" y="34"/>
                  </a:cubicBezTo>
                  <a:cubicBezTo>
                    <a:pt x="20" y="34"/>
                    <a:pt x="20" y="34"/>
                    <a:pt x="20" y="34"/>
                  </a:cubicBezTo>
                  <a:cubicBezTo>
                    <a:pt x="22" y="36"/>
                    <a:pt x="22" y="36"/>
                    <a:pt x="22" y="36"/>
                  </a:cubicBezTo>
                  <a:cubicBezTo>
                    <a:pt x="22" y="36"/>
                    <a:pt x="22" y="36"/>
                    <a:pt x="22" y="36"/>
                  </a:cubicBezTo>
                  <a:cubicBezTo>
                    <a:pt x="20" y="38"/>
                    <a:pt x="20" y="38"/>
                    <a:pt x="20" y="38"/>
                  </a:cubicBezTo>
                  <a:cubicBezTo>
                    <a:pt x="20" y="39"/>
                    <a:pt x="20" y="39"/>
                    <a:pt x="20" y="39"/>
                  </a:cubicBezTo>
                  <a:cubicBezTo>
                    <a:pt x="21" y="40"/>
                    <a:pt x="21" y="40"/>
                    <a:pt x="21" y="40"/>
                  </a:cubicBezTo>
                  <a:cubicBezTo>
                    <a:pt x="22" y="41"/>
                    <a:pt x="22" y="41"/>
                    <a:pt x="22" y="41"/>
                  </a:cubicBezTo>
                  <a:cubicBezTo>
                    <a:pt x="24" y="40"/>
                    <a:pt x="24" y="40"/>
                    <a:pt x="24" y="40"/>
                  </a:cubicBezTo>
                  <a:cubicBezTo>
                    <a:pt x="25" y="40"/>
                    <a:pt x="25" y="40"/>
                    <a:pt x="25" y="40"/>
                  </a:cubicBezTo>
                  <a:cubicBezTo>
                    <a:pt x="25" y="43"/>
                    <a:pt x="25" y="43"/>
                    <a:pt x="25" y="43"/>
                  </a:cubicBezTo>
                  <a:cubicBezTo>
                    <a:pt x="25" y="43"/>
                    <a:pt x="25" y="43"/>
                    <a:pt x="25" y="43"/>
                  </a:cubicBezTo>
                  <a:cubicBezTo>
                    <a:pt x="27" y="44"/>
                    <a:pt x="27" y="44"/>
                    <a:pt x="27" y="44"/>
                  </a:cubicBezTo>
                  <a:cubicBezTo>
                    <a:pt x="27" y="44"/>
                    <a:pt x="27" y="44"/>
                    <a:pt x="27" y="44"/>
                  </a:cubicBezTo>
                  <a:cubicBezTo>
                    <a:pt x="29" y="42"/>
                    <a:pt x="29" y="42"/>
                    <a:pt x="29" y="42"/>
                  </a:cubicBezTo>
                  <a:cubicBezTo>
                    <a:pt x="29" y="42"/>
                    <a:pt x="29" y="42"/>
                    <a:pt x="29" y="42"/>
                  </a:cubicBezTo>
                  <a:cubicBezTo>
                    <a:pt x="30" y="42"/>
                    <a:pt x="30" y="42"/>
                    <a:pt x="30" y="42"/>
                  </a:cubicBezTo>
                  <a:cubicBezTo>
                    <a:pt x="31" y="44"/>
                    <a:pt x="31" y="44"/>
                    <a:pt x="31" y="44"/>
                  </a:cubicBezTo>
                  <a:cubicBezTo>
                    <a:pt x="32" y="44"/>
                    <a:pt x="32" y="44"/>
                    <a:pt x="32" y="44"/>
                  </a:cubicBezTo>
                  <a:cubicBezTo>
                    <a:pt x="33" y="43"/>
                    <a:pt x="33" y="43"/>
                    <a:pt x="33" y="43"/>
                  </a:cubicBezTo>
                  <a:cubicBezTo>
                    <a:pt x="34" y="43"/>
                    <a:pt x="34" y="43"/>
                    <a:pt x="34" y="43"/>
                  </a:cubicBezTo>
                  <a:cubicBezTo>
                    <a:pt x="33" y="40"/>
                    <a:pt x="33" y="40"/>
                    <a:pt x="33" y="40"/>
                  </a:cubicBezTo>
                  <a:cubicBezTo>
                    <a:pt x="34" y="40"/>
                    <a:pt x="34" y="40"/>
                    <a:pt x="34" y="40"/>
                  </a:cubicBezTo>
                  <a:cubicBezTo>
                    <a:pt x="37" y="41"/>
                    <a:pt x="37" y="41"/>
                    <a:pt x="37" y="41"/>
                  </a:cubicBezTo>
                  <a:cubicBezTo>
                    <a:pt x="37" y="40"/>
                    <a:pt x="37" y="40"/>
                    <a:pt x="37" y="40"/>
                  </a:cubicBezTo>
                  <a:cubicBezTo>
                    <a:pt x="38" y="39"/>
                    <a:pt x="38" y="39"/>
                    <a:pt x="38" y="39"/>
                  </a:cubicBezTo>
                  <a:cubicBezTo>
                    <a:pt x="38" y="38"/>
                    <a:pt x="38" y="38"/>
                    <a:pt x="38" y="38"/>
                  </a:cubicBezTo>
                  <a:cubicBezTo>
                    <a:pt x="36" y="36"/>
                    <a:pt x="36" y="36"/>
                    <a:pt x="36" y="36"/>
                  </a:cubicBezTo>
                  <a:cubicBezTo>
                    <a:pt x="36" y="36"/>
                    <a:pt x="36" y="36"/>
                    <a:pt x="36" y="36"/>
                  </a:cubicBezTo>
                  <a:cubicBezTo>
                    <a:pt x="39" y="34"/>
                    <a:pt x="39" y="34"/>
                    <a:pt x="39" y="34"/>
                  </a:cubicBezTo>
                  <a:close/>
                  <a:moveTo>
                    <a:pt x="33" y="35"/>
                  </a:moveTo>
                  <a:cubicBezTo>
                    <a:pt x="33" y="36"/>
                    <a:pt x="33" y="37"/>
                    <a:pt x="32" y="38"/>
                  </a:cubicBezTo>
                  <a:cubicBezTo>
                    <a:pt x="31" y="38"/>
                    <a:pt x="30" y="39"/>
                    <a:pt x="29" y="39"/>
                  </a:cubicBezTo>
                  <a:cubicBezTo>
                    <a:pt x="28" y="39"/>
                    <a:pt x="27" y="38"/>
                    <a:pt x="26" y="38"/>
                  </a:cubicBezTo>
                  <a:cubicBezTo>
                    <a:pt x="26" y="37"/>
                    <a:pt x="25" y="36"/>
                    <a:pt x="25" y="35"/>
                  </a:cubicBezTo>
                  <a:cubicBezTo>
                    <a:pt x="25" y="34"/>
                    <a:pt x="26" y="33"/>
                    <a:pt x="26" y="32"/>
                  </a:cubicBezTo>
                  <a:cubicBezTo>
                    <a:pt x="27" y="31"/>
                    <a:pt x="28" y="31"/>
                    <a:pt x="29" y="31"/>
                  </a:cubicBezTo>
                  <a:cubicBezTo>
                    <a:pt x="30" y="31"/>
                    <a:pt x="31" y="31"/>
                    <a:pt x="32" y="32"/>
                  </a:cubicBezTo>
                  <a:cubicBezTo>
                    <a:pt x="33" y="33"/>
                    <a:pt x="33" y="34"/>
                    <a:pt x="33" y="35"/>
                  </a:cubicBezTo>
                  <a:close/>
                  <a:moveTo>
                    <a:pt x="27" y="35"/>
                  </a:moveTo>
                  <a:cubicBezTo>
                    <a:pt x="27" y="34"/>
                    <a:pt x="28" y="33"/>
                    <a:pt x="29" y="33"/>
                  </a:cubicBezTo>
                  <a:cubicBezTo>
                    <a:pt x="30" y="33"/>
                    <a:pt x="31" y="34"/>
                    <a:pt x="31" y="35"/>
                  </a:cubicBezTo>
                  <a:cubicBezTo>
                    <a:pt x="31" y="36"/>
                    <a:pt x="30" y="36"/>
                    <a:pt x="29" y="36"/>
                  </a:cubicBezTo>
                  <a:cubicBezTo>
                    <a:pt x="28" y="36"/>
                    <a:pt x="27" y="36"/>
                    <a:pt x="27" y="35"/>
                  </a:cubicBezTo>
                  <a:close/>
                  <a:moveTo>
                    <a:pt x="45" y="28"/>
                  </a:moveTo>
                  <a:cubicBezTo>
                    <a:pt x="45" y="28"/>
                    <a:pt x="45" y="28"/>
                    <a:pt x="45" y="28"/>
                  </a:cubicBezTo>
                  <a:cubicBezTo>
                    <a:pt x="45" y="27"/>
                    <a:pt x="45" y="27"/>
                    <a:pt x="45" y="27"/>
                  </a:cubicBezTo>
                  <a:cubicBezTo>
                    <a:pt x="46" y="26"/>
                    <a:pt x="46" y="26"/>
                    <a:pt x="46" y="26"/>
                  </a:cubicBezTo>
                  <a:cubicBezTo>
                    <a:pt x="46" y="26"/>
                    <a:pt x="46" y="26"/>
                    <a:pt x="46" y="26"/>
                  </a:cubicBezTo>
                  <a:cubicBezTo>
                    <a:pt x="46" y="26"/>
                    <a:pt x="46" y="26"/>
                    <a:pt x="46" y="26"/>
                  </a:cubicBezTo>
                  <a:cubicBezTo>
                    <a:pt x="46" y="25"/>
                    <a:pt x="46" y="25"/>
                    <a:pt x="46" y="25"/>
                  </a:cubicBezTo>
                  <a:cubicBezTo>
                    <a:pt x="45" y="25"/>
                    <a:pt x="45" y="25"/>
                    <a:pt x="45" y="25"/>
                  </a:cubicBezTo>
                  <a:cubicBezTo>
                    <a:pt x="45" y="25"/>
                    <a:pt x="45" y="25"/>
                    <a:pt x="45" y="25"/>
                  </a:cubicBezTo>
                  <a:cubicBezTo>
                    <a:pt x="44" y="25"/>
                    <a:pt x="44" y="25"/>
                    <a:pt x="44" y="25"/>
                  </a:cubicBezTo>
                  <a:cubicBezTo>
                    <a:pt x="43" y="25"/>
                    <a:pt x="43" y="24"/>
                    <a:pt x="42" y="24"/>
                  </a:cubicBezTo>
                  <a:cubicBezTo>
                    <a:pt x="42" y="23"/>
                    <a:pt x="42" y="23"/>
                    <a:pt x="42" y="23"/>
                  </a:cubicBezTo>
                  <a:cubicBezTo>
                    <a:pt x="42" y="22"/>
                    <a:pt x="42" y="22"/>
                    <a:pt x="42" y="22"/>
                  </a:cubicBezTo>
                  <a:cubicBezTo>
                    <a:pt x="41" y="22"/>
                    <a:pt x="41" y="22"/>
                    <a:pt x="41" y="22"/>
                  </a:cubicBezTo>
                  <a:cubicBezTo>
                    <a:pt x="40" y="23"/>
                    <a:pt x="40" y="23"/>
                    <a:pt x="40" y="23"/>
                  </a:cubicBezTo>
                  <a:cubicBezTo>
                    <a:pt x="40" y="24"/>
                    <a:pt x="40" y="24"/>
                    <a:pt x="40" y="24"/>
                  </a:cubicBezTo>
                  <a:cubicBezTo>
                    <a:pt x="39" y="24"/>
                    <a:pt x="39" y="25"/>
                    <a:pt x="39" y="25"/>
                  </a:cubicBezTo>
                  <a:cubicBezTo>
                    <a:pt x="37" y="25"/>
                    <a:pt x="37" y="25"/>
                    <a:pt x="37" y="25"/>
                  </a:cubicBezTo>
                  <a:cubicBezTo>
                    <a:pt x="37" y="25"/>
                    <a:pt x="37" y="25"/>
                    <a:pt x="37" y="25"/>
                  </a:cubicBezTo>
                  <a:cubicBezTo>
                    <a:pt x="37" y="25"/>
                    <a:pt x="37" y="25"/>
                    <a:pt x="37" y="25"/>
                  </a:cubicBezTo>
                  <a:cubicBezTo>
                    <a:pt x="36" y="26"/>
                    <a:pt x="36" y="26"/>
                    <a:pt x="36" y="26"/>
                  </a:cubicBezTo>
                  <a:cubicBezTo>
                    <a:pt x="36" y="26"/>
                    <a:pt x="36" y="26"/>
                    <a:pt x="36" y="26"/>
                  </a:cubicBezTo>
                  <a:cubicBezTo>
                    <a:pt x="36" y="26"/>
                    <a:pt x="36" y="26"/>
                    <a:pt x="36" y="26"/>
                  </a:cubicBezTo>
                  <a:cubicBezTo>
                    <a:pt x="38" y="27"/>
                    <a:pt x="38" y="27"/>
                    <a:pt x="38" y="27"/>
                  </a:cubicBezTo>
                  <a:cubicBezTo>
                    <a:pt x="37" y="28"/>
                    <a:pt x="37" y="28"/>
                    <a:pt x="37" y="28"/>
                  </a:cubicBezTo>
                  <a:cubicBezTo>
                    <a:pt x="38" y="28"/>
                    <a:pt x="38" y="28"/>
                    <a:pt x="38" y="28"/>
                  </a:cubicBezTo>
                  <a:cubicBezTo>
                    <a:pt x="36" y="29"/>
                    <a:pt x="36" y="29"/>
                    <a:pt x="36" y="29"/>
                  </a:cubicBezTo>
                  <a:cubicBezTo>
                    <a:pt x="36" y="30"/>
                    <a:pt x="36" y="30"/>
                    <a:pt x="36" y="30"/>
                  </a:cubicBezTo>
                  <a:cubicBezTo>
                    <a:pt x="36" y="30"/>
                    <a:pt x="36" y="30"/>
                    <a:pt x="36" y="30"/>
                  </a:cubicBezTo>
                  <a:cubicBezTo>
                    <a:pt x="37" y="31"/>
                    <a:pt x="37" y="31"/>
                    <a:pt x="37" y="31"/>
                  </a:cubicBezTo>
                  <a:cubicBezTo>
                    <a:pt x="37" y="31"/>
                    <a:pt x="37" y="31"/>
                    <a:pt x="37" y="31"/>
                  </a:cubicBezTo>
                  <a:cubicBezTo>
                    <a:pt x="37" y="31"/>
                    <a:pt x="37" y="31"/>
                    <a:pt x="37" y="31"/>
                  </a:cubicBezTo>
                  <a:cubicBezTo>
                    <a:pt x="39" y="31"/>
                    <a:pt x="39" y="31"/>
                    <a:pt x="39" y="31"/>
                  </a:cubicBezTo>
                  <a:cubicBezTo>
                    <a:pt x="39" y="31"/>
                    <a:pt x="39" y="31"/>
                    <a:pt x="40" y="31"/>
                  </a:cubicBezTo>
                  <a:cubicBezTo>
                    <a:pt x="40" y="33"/>
                    <a:pt x="40" y="33"/>
                    <a:pt x="40" y="33"/>
                  </a:cubicBezTo>
                  <a:cubicBezTo>
                    <a:pt x="41" y="33"/>
                    <a:pt x="41" y="33"/>
                    <a:pt x="41" y="33"/>
                  </a:cubicBezTo>
                  <a:cubicBezTo>
                    <a:pt x="42" y="33"/>
                    <a:pt x="42" y="33"/>
                    <a:pt x="42" y="33"/>
                  </a:cubicBezTo>
                  <a:cubicBezTo>
                    <a:pt x="42" y="33"/>
                    <a:pt x="42" y="33"/>
                    <a:pt x="42" y="33"/>
                  </a:cubicBezTo>
                  <a:cubicBezTo>
                    <a:pt x="42" y="31"/>
                    <a:pt x="42" y="31"/>
                    <a:pt x="42" y="31"/>
                  </a:cubicBezTo>
                  <a:cubicBezTo>
                    <a:pt x="43" y="31"/>
                    <a:pt x="43" y="31"/>
                    <a:pt x="44" y="31"/>
                  </a:cubicBezTo>
                  <a:cubicBezTo>
                    <a:pt x="45" y="31"/>
                    <a:pt x="45" y="31"/>
                    <a:pt x="45" y="31"/>
                  </a:cubicBezTo>
                  <a:cubicBezTo>
                    <a:pt x="45" y="31"/>
                    <a:pt x="45" y="31"/>
                    <a:pt x="45" y="31"/>
                  </a:cubicBezTo>
                  <a:cubicBezTo>
                    <a:pt x="46" y="31"/>
                    <a:pt x="46" y="31"/>
                    <a:pt x="46" y="31"/>
                  </a:cubicBezTo>
                  <a:cubicBezTo>
                    <a:pt x="46" y="30"/>
                    <a:pt x="46" y="30"/>
                    <a:pt x="46" y="30"/>
                  </a:cubicBezTo>
                  <a:cubicBezTo>
                    <a:pt x="46" y="30"/>
                    <a:pt x="46" y="30"/>
                    <a:pt x="46" y="30"/>
                  </a:cubicBezTo>
                  <a:cubicBezTo>
                    <a:pt x="46" y="29"/>
                    <a:pt x="46" y="29"/>
                    <a:pt x="46" y="29"/>
                  </a:cubicBezTo>
                  <a:cubicBezTo>
                    <a:pt x="45" y="28"/>
                    <a:pt x="45" y="28"/>
                    <a:pt x="45" y="28"/>
                  </a:cubicBezTo>
                  <a:close/>
                  <a:moveTo>
                    <a:pt x="43" y="28"/>
                  </a:moveTo>
                  <a:cubicBezTo>
                    <a:pt x="43" y="29"/>
                    <a:pt x="42" y="29"/>
                    <a:pt x="41" y="29"/>
                  </a:cubicBezTo>
                  <a:cubicBezTo>
                    <a:pt x="40" y="29"/>
                    <a:pt x="40" y="29"/>
                    <a:pt x="40" y="28"/>
                  </a:cubicBezTo>
                  <a:cubicBezTo>
                    <a:pt x="40" y="27"/>
                    <a:pt x="40" y="26"/>
                    <a:pt x="41" y="26"/>
                  </a:cubicBezTo>
                  <a:cubicBezTo>
                    <a:pt x="42" y="26"/>
                    <a:pt x="43" y="27"/>
                    <a:pt x="43"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Oval 53"/>
            <p:cNvSpPr>
              <a:spLocks noChangeArrowheads="1"/>
            </p:cNvSpPr>
            <p:nvPr/>
          </p:nvSpPr>
          <p:spPr bwMode="auto">
            <a:xfrm>
              <a:off x="11704638" y="4197350"/>
              <a:ext cx="660400" cy="66040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54"/>
            <p:cNvSpPr>
              <a:spLocks noEditPoints="1"/>
            </p:cNvSpPr>
            <p:nvPr/>
          </p:nvSpPr>
          <p:spPr bwMode="auto">
            <a:xfrm>
              <a:off x="11871325" y="4387850"/>
              <a:ext cx="328613" cy="279400"/>
            </a:xfrm>
            <a:custGeom>
              <a:avLst/>
              <a:gdLst>
                <a:gd name="T0" fmla="*/ 66 w 69"/>
                <a:gd name="T1" fmla="*/ 56 h 59"/>
                <a:gd name="T2" fmla="*/ 0 w 69"/>
                <a:gd name="T3" fmla="*/ 10 h 59"/>
                <a:gd name="T4" fmla="*/ 0 w 69"/>
                <a:gd name="T5" fmla="*/ 59 h 59"/>
                <a:gd name="T6" fmla="*/ 69 w 69"/>
                <a:gd name="T7" fmla="*/ 0 h 59"/>
                <a:gd name="T8" fmla="*/ 0 w 69"/>
                <a:gd name="T9" fmla="*/ 0 h 59"/>
                <a:gd name="T10" fmla="*/ 40 w 69"/>
                <a:gd name="T11" fmla="*/ 33 h 59"/>
                <a:gd name="T12" fmla="*/ 38 w 69"/>
                <a:gd name="T13" fmla="*/ 30 h 59"/>
                <a:gd name="T14" fmla="*/ 36 w 69"/>
                <a:gd name="T15" fmla="*/ 28 h 59"/>
                <a:gd name="T16" fmla="*/ 32 w 69"/>
                <a:gd name="T17" fmla="*/ 26 h 59"/>
                <a:gd name="T18" fmla="*/ 29 w 69"/>
                <a:gd name="T19" fmla="*/ 26 h 59"/>
                <a:gd name="T20" fmla="*/ 25 w 69"/>
                <a:gd name="T21" fmla="*/ 28 h 59"/>
                <a:gd name="T22" fmla="*/ 23 w 69"/>
                <a:gd name="T23" fmla="*/ 30 h 59"/>
                <a:gd name="T24" fmla="*/ 21 w 69"/>
                <a:gd name="T25" fmla="*/ 33 h 59"/>
                <a:gd name="T26" fmla="*/ 21 w 69"/>
                <a:gd name="T27" fmla="*/ 36 h 59"/>
                <a:gd name="T28" fmla="*/ 21 w 69"/>
                <a:gd name="T29" fmla="*/ 40 h 59"/>
                <a:gd name="T30" fmla="*/ 23 w 69"/>
                <a:gd name="T31" fmla="*/ 43 h 59"/>
                <a:gd name="T32" fmla="*/ 26 w 69"/>
                <a:gd name="T33" fmla="*/ 46 h 59"/>
                <a:gd name="T34" fmla="*/ 29 w 69"/>
                <a:gd name="T35" fmla="*/ 47 h 59"/>
                <a:gd name="T36" fmla="*/ 31 w 69"/>
                <a:gd name="T37" fmla="*/ 44 h 59"/>
                <a:gd name="T38" fmla="*/ 35 w 69"/>
                <a:gd name="T39" fmla="*/ 46 h 59"/>
                <a:gd name="T40" fmla="*/ 36 w 69"/>
                <a:gd name="T41" fmla="*/ 42 h 59"/>
                <a:gd name="T42" fmla="*/ 40 w 69"/>
                <a:gd name="T43" fmla="*/ 41 h 59"/>
                <a:gd name="T44" fmla="*/ 38 w 69"/>
                <a:gd name="T45" fmla="*/ 38 h 59"/>
                <a:gd name="T46" fmla="*/ 34 w 69"/>
                <a:gd name="T47" fmla="*/ 40 h 59"/>
                <a:gd name="T48" fmla="*/ 27 w 69"/>
                <a:gd name="T49" fmla="*/ 37 h 59"/>
                <a:gd name="T50" fmla="*/ 34 w 69"/>
                <a:gd name="T51" fmla="*/ 34 h 59"/>
                <a:gd name="T52" fmla="*/ 31 w 69"/>
                <a:gd name="T53" fmla="*/ 35 h 59"/>
                <a:gd name="T54" fmla="*/ 29 w 69"/>
                <a:gd name="T55" fmla="*/ 37 h 59"/>
                <a:gd name="T56" fmla="*/ 48 w 69"/>
                <a:gd name="T57" fmla="*/ 28 h 59"/>
                <a:gd name="T58" fmla="*/ 49 w 69"/>
                <a:gd name="T59" fmla="*/ 27 h 59"/>
                <a:gd name="T60" fmla="*/ 48 w 69"/>
                <a:gd name="T61" fmla="*/ 26 h 59"/>
                <a:gd name="T62" fmla="*/ 45 w 69"/>
                <a:gd name="T63" fmla="*/ 24 h 59"/>
                <a:gd name="T64" fmla="*/ 43 w 69"/>
                <a:gd name="T65" fmla="*/ 24 h 59"/>
                <a:gd name="T66" fmla="*/ 39 w 69"/>
                <a:gd name="T67" fmla="*/ 26 h 59"/>
                <a:gd name="T68" fmla="*/ 38 w 69"/>
                <a:gd name="T69" fmla="*/ 27 h 59"/>
                <a:gd name="T70" fmla="*/ 40 w 69"/>
                <a:gd name="T71" fmla="*/ 28 h 59"/>
                <a:gd name="T72" fmla="*/ 38 w 69"/>
                <a:gd name="T73" fmla="*/ 31 h 59"/>
                <a:gd name="T74" fmla="*/ 39 w 69"/>
                <a:gd name="T75" fmla="*/ 32 h 59"/>
                <a:gd name="T76" fmla="*/ 41 w 69"/>
                <a:gd name="T77" fmla="*/ 32 h 59"/>
                <a:gd name="T78" fmla="*/ 43 w 69"/>
                <a:gd name="T79" fmla="*/ 35 h 59"/>
                <a:gd name="T80" fmla="*/ 45 w 69"/>
                <a:gd name="T81" fmla="*/ 33 h 59"/>
                <a:gd name="T82" fmla="*/ 48 w 69"/>
                <a:gd name="T83" fmla="*/ 33 h 59"/>
                <a:gd name="T84" fmla="*/ 49 w 69"/>
                <a:gd name="T85" fmla="*/ 31 h 59"/>
                <a:gd name="T86" fmla="*/ 45 w 69"/>
                <a:gd name="T87" fmla="*/ 29 h 59"/>
                <a:gd name="T88" fmla="*/ 44 w 69"/>
                <a:gd name="T89" fmla="*/ 2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 h="59">
                  <a:moveTo>
                    <a:pt x="3" y="14"/>
                  </a:moveTo>
                  <a:cubicBezTo>
                    <a:pt x="3" y="56"/>
                    <a:pt x="3" y="56"/>
                    <a:pt x="3" y="56"/>
                  </a:cubicBezTo>
                  <a:cubicBezTo>
                    <a:pt x="66" y="56"/>
                    <a:pt x="66" y="56"/>
                    <a:pt x="66" y="56"/>
                  </a:cubicBezTo>
                  <a:cubicBezTo>
                    <a:pt x="66" y="14"/>
                    <a:pt x="66" y="14"/>
                    <a:pt x="66" y="14"/>
                  </a:cubicBezTo>
                  <a:cubicBezTo>
                    <a:pt x="3" y="14"/>
                    <a:pt x="3" y="14"/>
                    <a:pt x="3" y="14"/>
                  </a:cubicBezTo>
                  <a:close/>
                  <a:moveTo>
                    <a:pt x="0" y="10"/>
                  </a:moveTo>
                  <a:cubicBezTo>
                    <a:pt x="69" y="10"/>
                    <a:pt x="69" y="10"/>
                    <a:pt x="69" y="10"/>
                  </a:cubicBezTo>
                  <a:cubicBezTo>
                    <a:pt x="69" y="59"/>
                    <a:pt x="69" y="59"/>
                    <a:pt x="69" y="59"/>
                  </a:cubicBezTo>
                  <a:cubicBezTo>
                    <a:pt x="0" y="59"/>
                    <a:pt x="0" y="59"/>
                    <a:pt x="0" y="59"/>
                  </a:cubicBezTo>
                  <a:cubicBezTo>
                    <a:pt x="0" y="10"/>
                    <a:pt x="0" y="10"/>
                    <a:pt x="0" y="10"/>
                  </a:cubicBezTo>
                  <a:close/>
                  <a:moveTo>
                    <a:pt x="0" y="0"/>
                  </a:moveTo>
                  <a:cubicBezTo>
                    <a:pt x="69" y="0"/>
                    <a:pt x="69" y="0"/>
                    <a:pt x="69" y="0"/>
                  </a:cubicBezTo>
                  <a:cubicBezTo>
                    <a:pt x="69" y="7"/>
                    <a:pt x="69" y="7"/>
                    <a:pt x="69" y="7"/>
                  </a:cubicBezTo>
                  <a:cubicBezTo>
                    <a:pt x="0" y="7"/>
                    <a:pt x="0" y="7"/>
                    <a:pt x="0" y="7"/>
                  </a:cubicBezTo>
                  <a:cubicBezTo>
                    <a:pt x="0" y="0"/>
                    <a:pt x="0" y="0"/>
                    <a:pt x="0" y="0"/>
                  </a:cubicBezTo>
                  <a:close/>
                  <a:moveTo>
                    <a:pt x="41" y="36"/>
                  </a:moveTo>
                  <a:cubicBezTo>
                    <a:pt x="41" y="34"/>
                    <a:pt x="41" y="34"/>
                    <a:pt x="41" y="34"/>
                  </a:cubicBezTo>
                  <a:cubicBezTo>
                    <a:pt x="41" y="34"/>
                    <a:pt x="41" y="33"/>
                    <a:pt x="40" y="33"/>
                  </a:cubicBezTo>
                  <a:cubicBezTo>
                    <a:pt x="37" y="33"/>
                    <a:pt x="37" y="33"/>
                    <a:pt x="37" y="33"/>
                  </a:cubicBezTo>
                  <a:cubicBezTo>
                    <a:pt x="37" y="33"/>
                    <a:pt x="37" y="33"/>
                    <a:pt x="37" y="33"/>
                  </a:cubicBezTo>
                  <a:cubicBezTo>
                    <a:pt x="38" y="30"/>
                    <a:pt x="38" y="30"/>
                    <a:pt x="38" y="30"/>
                  </a:cubicBezTo>
                  <a:cubicBezTo>
                    <a:pt x="38" y="29"/>
                    <a:pt x="38" y="29"/>
                    <a:pt x="38" y="29"/>
                  </a:cubicBezTo>
                  <a:cubicBezTo>
                    <a:pt x="37" y="28"/>
                    <a:pt x="37" y="28"/>
                    <a:pt x="37" y="28"/>
                  </a:cubicBezTo>
                  <a:cubicBezTo>
                    <a:pt x="36" y="28"/>
                    <a:pt x="36" y="28"/>
                    <a:pt x="36" y="28"/>
                  </a:cubicBezTo>
                  <a:cubicBezTo>
                    <a:pt x="34" y="30"/>
                    <a:pt x="34" y="30"/>
                    <a:pt x="34" y="30"/>
                  </a:cubicBezTo>
                  <a:cubicBezTo>
                    <a:pt x="33" y="30"/>
                    <a:pt x="33" y="30"/>
                    <a:pt x="33" y="30"/>
                  </a:cubicBezTo>
                  <a:cubicBezTo>
                    <a:pt x="32" y="26"/>
                    <a:pt x="32" y="26"/>
                    <a:pt x="32" y="26"/>
                  </a:cubicBezTo>
                  <a:cubicBezTo>
                    <a:pt x="32" y="26"/>
                    <a:pt x="32" y="26"/>
                    <a:pt x="32" y="26"/>
                  </a:cubicBezTo>
                  <a:cubicBezTo>
                    <a:pt x="30" y="26"/>
                    <a:pt x="30" y="26"/>
                    <a:pt x="30" y="26"/>
                  </a:cubicBezTo>
                  <a:cubicBezTo>
                    <a:pt x="29" y="26"/>
                    <a:pt x="29" y="26"/>
                    <a:pt x="29" y="26"/>
                  </a:cubicBezTo>
                  <a:cubicBezTo>
                    <a:pt x="29" y="30"/>
                    <a:pt x="29" y="30"/>
                    <a:pt x="29" y="30"/>
                  </a:cubicBezTo>
                  <a:cubicBezTo>
                    <a:pt x="28" y="30"/>
                    <a:pt x="28" y="30"/>
                    <a:pt x="28" y="30"/>
                  </a:cubicBezTo>
                  <a:cubicBezTo>
                    <a:pt x="25" y="28"/>
                    <a:pt x="25" y="28"/>
                    <a:pt x="25" y="28"/>
                  </a:cubicBezTo>
                  <a:cubicBezTo>
                    <a:pt x="25" y="28"/>
                    <a:pt x="25" y="28"/>
                    <a:pt x="25" y="28"/>
                  </a:cubicBezTo>
                  <a:cubicBezTo>
                    <a:pt x="23" y="29"/>
                    <a:pt x="23" y="29"/>
                    <a:pt x="23" y="29"/>
                  </a:cubicBezTo>
                  <a:cubicBezTo>
                    <a:pt x="23" y="30"/>
                    <a:pt x="23" y="30"/>
                    <a:pt x="23" y="30"/>
                  </a:cubicBezTo>
                  <a:cubicBezTo>
                    <a:pt x="25" y="33"/>
                    <a:pt x="25" y="33"/>
                    <a:pt x="25" y="33"/>
                  </a:cubicBezTo>
                  <a:cubicBezTo>
                    <a:pt x="24" y="33"/>
                    <a:pt x="24" y="33"/>
                    <a:pt x="24" y="33"/>
                  </a:cubicBezTo>
                  <a:cubicBezTo>
                    <a:pt x="21" y="33"/>
                    <a:pt x="21" y="33"/>
                    <a:pt x="21" y="33"/>
                  </a:cubicBezTo>
                  <a:cubicBezTo>
                    <a:pt x="21" y="34"/>
                    <a:pt x="21" y="34"/>
                    <a:pt x="21" y="34"/>
                  </a:cubicBezTo>
                  <a:cubicBezTo>
                    <a:pt x="20" y="36"/>
                    <a:pt x="20" y="36"/>
                    <a:pt x="20" y="36"/>
                  </a:cubicBezTo>
                  <a:cubicBezTo>
                    <a:pt x="21" y="36"/>
                    <a:pt x="21" y="36"/>
                    <a:pt x="21" y="36"/>
                  </a:cubicBezTo>
                  <a:cubicBezTo>
                    <a:pt x="23" y="38"/>
                    <a:pt x="23" y="38"/>
                    <a:pt x="23" y="38"/>
                  </a:cubicBezTo>
                  <a:cubicBezTo>
                    <a:pt x="23" y="38"/>
                    <a:pt x="23" y="38"/>
                    <a:pt x="24" y="38"/>
                  </a:cubicBezTo>
                  <a:cubicBezTo>
                    <a:pt x="21" y="40"/>
                    <a:pt x="21" y="40"/>
                    <a:pt x="21" y="40"/>
                  </a:cubicBezTo>
                  <a:cubicBezTo>
                    <a:pt x="21" y="41"/>
                    <a:pt x="21" y="41"/>
                    <a:pt x="21" y="41"/>
                  </a:cubicBezTo>
                  <a:cubicBezTo>
                    <a:pt x="22" y="43"/>
                    <a:pt x="22" y="43"/>
                    <a:pt x="22" y="43"/>
                  </a:cubicBezTo>
                  <a:cubicBezTo>
                    <a:pt x="23" y="43"/>
                    <a:pt x="23" y="43"/>
                    <a:pt x="23" y="43"/>
                  </a:cubicBezTo>
                  <a:cubicBezTo>
                    <a:pt x="26" y="42"/>
                    <a:pt x="26" y="42"/>
                    <a:pt x="26" y="42"/>
                  </a:cubicBezTo>
                  <a:cubicBezTo>
                    <a:pt x="26" y="43"/>
                    <a:pt x="26" y="43"/>
                    <a:pt x="26" y="43"/>
                  </a:cubicBezTo>
                  <a:cubicBezTo>
                    <a:pt x="26" y="46"/>
                    <a:pt x="26" y="46"/>
                    <a:pt x="26" y="46"/>
                  </a:cubicBezTo>
                  <a:cubicBezTo>
                    <a:pt x="26" y="46"/>
                    <a:pt x="26" y="46"/>
                    <a:pt x="26" y="46"/>
                  </a:cubicBezTo>
                  <a:cubicBezTo>
                    <a:pt x="28" y="47"/>
                    <a:pt x="28" y="47"/>
                    <a:pt x="28" y="47"/>
                  </a:cubicBezTo>
                  <a:cubicBezTo>
                    <a:pt x="29" y="47"/>
                    <a:pt x="29" y="47"/>
                    <a:pt x="29" y="47"/>
                  </a:cubicBezTo>
                  <a:cubicBezTo>
                    <a:pt x="30" y="44"/>
                    <a:pt x="30" y="44"/>
                    <a:pt x="30" y="44"/>
                  </a:cubicBezTo>
                  <a:cubicBezTo>
                    <a:pt x="31" y="44"/>
                    <a:pt x="31" y="44"/>
                    <a:pt x="31" y="44"/>
                  </a:cubicBezTo>
                  <a:cubicBezTo>
                    <a:pt x="31" y="44"/>
                    <a:pt x="31" y="44"/>
                    <a:pt x="31" y="44"/>
                  </a:cubicBezTo>
                  <a:cubicBezTo>
                    <a:pt x="33" y="47"/>
                    <a:pt x="33" y="47"/>
                    <a:pt x="33" y="47"/>
                  </a:cubicBezTo>
                  <a:cubicBezTo>
                    <a:pt x="33" y="47"/>
                    <a:pt x="33" y="47"/>
                    <a:pt x="33" y="47"/>
                  </a:cubicBezTo>
                  <a:cubicBezTo>
                    <a:pt x="35" y="46"/>
                    <a:pt x="35" y="46"/>
                    <a:pt x="35" y="46"/>
                  </a:cubicBezTo>
                  <a:cubicBezTo>
                    <a:pt x="36" y="46"/>
                    <a:pt x="36" y="46"/>
                    <a:pt x="36" y="46"/>
                  </a:cubicBezTo>
                  <a:cubicBezTo>
                    <a:pt x="35" y="43"/>
                    <a:pt x="35" y="43"/>
                    <a:pt x="35" y="43"/>
                  </a:cubicBezTo>
                  <a:cubicBezTo>
                    <a:pt x="36" y="42"/>
                    <a:pt x="36" y="42"/>
                    <a:pt x="36" y="42"/>
                  </a:cubicBezTo>
                  <a:cubicBezTo>
                    <a:pt x="39" y="43"/>
                    <a:pt x="39" y="43"/>
                    <a:pt x="39" y="43"/>
                  </a:cubicBezTo>
                  <a:cubicBezTo>
                    <a:pt x="39" y="43"/>
                    <a:pt x="39" y="43"/>
                    <a:pt x="39" y="43"/>
                  </a:cubicBezTo>
                  <a:cubicBezTo>
                    <a:pt x="40" y="41"/>
                    <a:pt x="40" y="41"/>
                    <a:pt x="40" y="41"/>
                  </a:cubicBezTo>
                  <a:cubicBezTo>
                    <a:pt x="40" y="40"/>
                    <a:pt x="40" y="40"/>
                    <a:pt x="40" y="40"/>
                  </a:cubicBezTo>
                  <a:cubicBezTo>
                    <a:pt x="38" y="38"/>
                    <a:pt x="38" y="38"/>
                    <a:pt x="38" y="38"/>
                  </a:cubicBezTo>
                  <a:cubicBezTo>
                    <a:pt x="38" y="38"/>
                    <a:pt x="38" y="38"/>
                    <a:pt x="38" y="38"/>
                  </a:cubicBezTo>
                  <a:cubicBezTo>
                    <a:pt x="41" y="36"/>
                    <a:pt x="41" y="36"/>
                    <a:pt x="41" y="36"/>
                  </a:cubicBezTo>
                  <a:close/>
                  <a:moveTo>
                    <a:pt x="35" y="37"/>
                  </a:moveTo>
                  <a:cubicBezTo>
                    <a:pt x="35" y="38"/>
                    <a:pt x="34" y="39"/>
                    <a:pt x="34" y="40"/>
                  </a:cubicBezTo>
                  <a:cubicBezTo>
                    <a:pt x="33" y="40"/>
                    <a:pt x="32" y="41"/>
                    <a:pt x="31" y="41"/>
                  </a:cubicBezTo>
                  <a:cubicBezTo>
                    <a:pt x="30" y="41"/>
                    <a:pt x="29" y="40"/>
                    <a:pt x="28" y="40"/>
                  </a:cubicBezTo>
                  <a:cubicBezTo>
                    <a:pt x="27" y="39"/>
                    <a:pt x="27" y="38"/>
                    <a:pt x="27" y="37"/>
                  </a:cubicBezTo>
                  <a:cubicBezTo>
                    <a:pt x="27" y="35"/>
                    <a:pt x="27" y="34"/>
                    <a:pt x="28" y="34"/>
                  </a:cubicBezTo>
                  <a:cubicBezTo>
                    <a:pt x="29" y="33"/>
                    <a:pt x="30" y="32"/>
                    <a:pt x="31" y="32"/>
                  </a:cubicBezTo>
                  <a:cubicBezTo>
                    <a:pt x="32" y="32"/>
                    <a:pt x="33" y="33"/>
                    <a:pt x="34" y="34"/>
                  </a:cubicBezTo>
                  <a:cubicBezTo>
                    <a:pt x="34" y="34"/>
                    <a:pt x="35" y="35"/>
                    <a:pt x="35" y="37"/>
                  </a:cubicBezTo>
                  <a:close/>
                  <a:moveTo>
                    <a:pt x="29" y="37"/>
                  </a:moveTo>
                  <a:cubicBezTo>
                    <a:pt x="29" y="36"/>
                    <a:pt x="30" y="35"/>
                    <a:pt x="31" y="35"/>
                  </a:cubicBezTo>
                  <a:cubicBezTo>
                    <a:pt x="32" y="35"/>
                    <a:pt x="33" y="36"/>
                    <a:pt x="33" y="37"/>
                  </a:cubicBezTo>
                  <a:cubicBezTo>
                    <a:pt x="33" y="38"/>
                    <a:pt x="32" y="39"/>
                    <a:pt x="31" y="39"/>
                  </a:cubicBezTo>
                  <a:cubicBezTo>
                    <a:pt x="30" y="39"/>
                    <a:pt x="29" y="38"/>
                    <a:pt x="29" y="37"/>
                  </a:cubicBezTo>
                  <a:close/>
                  <a:moveTo>
                    <a:pt x="48" y="30"/>
                  </a:moveTo>
                  <a:cubicBezTo>
                    <a:pt x="48" y="29"/>
                    <a:pt x="48" y="29"/>
                    <a:pt x="48" y="29"/>
                  </a:cubicBezTo>
                  <a:cubicBezTo>
                    <a:pt x="48" y="28"/>
                    <a:pt x="48" y="28"/>
                    <a:pt x="48" y="28"/>
                  </a:cubicBezTo>
                  <a:cubicBezTo>
                    <a:pt x="49" y="27"/>
                    <a:pt x="49" y="27"/>
                    <a:pt x="49" y="27"/>
                  </a:cubicBezTo>
                  <a:cubicBezTo>
                    <a:pt x="49" y="27"/>
                    <a:pt x="49" y="27"/>
                    <a:pt x="49" y="27"/>
                  </a:cubicBezTo>
                  <a:cubicBezTo>
                    <a:pt x="49" y="27"/>
                    <a:pt x="49" y="27"/>
                    <a:pt x="49" y="27"/>
                  </a:cubicBezTo>
                  <a:cubicBezTo>
                    <a:pt x="48" y="26"/>
                    <a:pt x="48" y="26"/>
                    <a:pt x="48" y="26"/>
                  </a:cubicBezTo>
                  <a:cubicBezTo>
                    <a:pt x="48" y="26"/>
                    <a:pt x="48" y="26"/>
                    <a:pt x="48" y="26"/>
                  </a:cubicBezTo>
                  <a:cubicBezTo>
                    <a:pt x="48" y="26"/>
                    <a:pt x="48" y="26"/>
                    <a:pt x="48" y="26"/>
                  </a:cubicBezTo>
                  <a:cubicBezTo>
                    <a:pt x="46" y="26"/>
                    <a:pt x="46" y="26"/>
                    <a:pt x="46" y="26"/>
                  </a:cubicBezTo>
                  <a:cubicBezTo>
                    <a:pt x="46" y="26"/>
                    <a:pt x="45" y="26"/>
                    <a:pt x="45" y="25"/>
                  </a:cubicBezTo>
                  <a:cubicBezTo>
                    <a:pt x="45" y="24"/>
                    <a:pt x="45" y="24"/>
                    <a:pt x="45" y="24"/>
                  </a:cubicBezTo>
                  <a:cubicBezTo>
                    <a:pt x="44" y="24"/>
                    <a:pt x="44" y="24"/>
                    <a:pt x="44" y="24"/>
                  </a:cubicBezTo>
                  <a:cubicBezTo>
                    <a:pt x="43" y="24"/>
                    <a:pt x="43" y="24"/>
                    <a:pt x="43" y="24"/>
                  </a:cubicBezTo>
                  <a:cubicBezTo>
                    <a:pt x="43" y="24"/>
                    <a:pt x="43" y="24"/>
                    <a:pt x="43" y="24"/>
                  </a:cubicBezTo>
                  <a:cubicBezTo>
                    <a:pt x="42" y="25"/>
                    <a:pt x="42" y="25"/>
                    <a:pt x="42" y="25"/>
                  </a:cubicBezTo>
                  <a:cubicBezTo>
                    <a:pt x="42" y="26"/>
                    <a:pt x="41" y="26"/>
                    <a:pt x="41" y="26"/>
                  </a:cubicBezTo>
                  <a:cubicBezTo>
                    <a:pt x="39" y="26"/>
                    <a:pt x="39" y="26"/>
                    <a:pt x="39" y="26"/>
                  </a:cubicBezTo>
                  <a:cubicBezTo>
                    <a:pt x="39" y="26"/>
                    <a:pt x="39" y="26"/>
                    <a:pt x="39" y="26"/>
                  </a:cubicBezTo>
                  <a:cubicBezTo>
                    <a:pt x="39" y="26"/>
                    <a:pt x="39" y="26"/>
                    <a:pt x="39" y="26"/>
                  </a:cubicBezTo>
                  <a:cubicBezTo>
                    <a:pt x="38" y="27"/>
                    <a:pt x="38" y="27"/>
                    <a:pt x="38" y="27"/>
                  </a:cubicBezTo>
                  <a:cubicBezTo>
                    <a:pt x="38" y="27"/>
                    <a:pt x="38" y="27"/>
                    <a:pt x="38" y="27"/>
                  </a:cubicBezTo>
                  <a:cubicBezTo>
                    <a:pt x="38" y="27"/>
                    <a:pt x="38" y="27"/>
                    <a:pt x="38" y="27"/>
                  </a:cubicBezTo>
                  <a:cubicBezTo>
                    <a:pt x="40" y="28"/>
                    <a:pt x="40" y="28"/>
                    <a:pt x="40" y="28"/>
                  </a:cubicBezTo>
                  <a:cubicBezTo>
                    <a:pt x="39" y="29"/>
                    <a:pt x="39" y="29"/>
                    <a:pt x="39" y="29"/>
                  </a:cubicBezTo>
                  <a:cubicBezTo>
                    <a:pt x="40" y="30"/>
                    <a:pt x="40" y="30"/>
                    <a:pt x="40" y="30"/>
                  </a:cubicBezTo>
                  <a:cubicBezTo>
                    <a:pt x="38" y="31"/>
                    <a:pt x="38" y="31"/>
                    <a:pt x="38" y="31"/>
                  </a:cubicBezTo>
                  <a:cubicBezTo>
                    <a:pt x="38" y="31"/>
                    <a:pt x="38" y="31"/>
                    <a:pt x="38" y="31"/>
                  </a:cubicBezTo>
                  <a:cubicBezTo>
                    <a:pt x="38" y="32"/>
                    <a:pt x="38" y="32"/>
                    <a:pt x="38" y="32"/>
                  </a:cubicBezTo>
                  <a:cubicBezTo>
                    <a:pt x="39" y="32"/>
                    <a:pt x="39" y="32"/>
                    <a:pt x="39" y="32"/>
                  </a:cubicBezTo>
                  <a:cubicBezTo>
                    <a:pt x="39" y="33"/>
                    <a:pt x="39" y="33"/>
                    <a:pt x="39" y="33"/>
                  </a:cubicBezTo>
                  <a:cubicBezTo>
                    <a:pt x="39" y="33"/>
                    <a:pt x="39" y="33"/>
                    <a:pt x="39" y="33"/>
                  </a:cubicBezTo>
                  <a:cubicBezTo>
                    <a:pt x="41" y="32"/>
                    <a:pt x="41" y="32"/>
                    <a:pt x="41" y="32"/>
                  </a:cubicBezTo>
                  <a:cubicBezTo>
                    <a:pt x="41" y="33"/>
                    <a:pt x="42" y="33"/>
                    <a:pt x="42" y="33"/>
                  </a:cubicBezTo>
                  <a:cubicBezTo>
                    <a:pt x="43" y="35"/>
                    <a:pt x="43" y="35"/>
                    <a:pt x="43" y="35"/>
                  </a:cubicBezTo>
                  <a:cubicBezTo>
                    <a:pt x="43" y="35"/>
                    <a:pt x="43" y="35"/>
                    <a:pt x="43" y="35"/>
                  </a:cubicBezTo>
                  <a:cubicBezTo>
                    <a:pt x="44" y="35"/>
                    <a:pt x="44" y="35"/>
                    <a:pt x="44" y="35"/>
                  </a:cubicBezTo>
                  <a:cubicBezTo>
                    <a:pt x="45" y="35"/>
                    <a:pt x="45" y="35"/>
                    <a:pt x="45" y="35"/>
                  </a:cubicBezTo>
                  <a:cubicBezTo>
                    <a:pt x="45" y="33"/>
                    <a:pt x="45" y="33"/>
                    <a:pt x="45" y="33"/>
                  </a:cubicBezTo>
                  <a:cubicBezTo>
                    <a:pt x="45" y="33"/>
                    <a:pt x="46" y="33"/>
                    <a:pt x="46" y="32"/>
                  </a:cubicBezTo>
                  <a:cubicBezTo>
                    <a:pt x="48" y="33"/>
                    <a:pt x="48" y="33"/>
                    <a:pt x="48" y="33"/>
                  </a:cubicBezTo>
                  <a:cubicBezTo>
                    <a:pt x="48" y="33"/>
                    <a:pt x="48" y="33"/>
                    <a:pt x="48" y="33"/>
                  </a:cubicBezTo>
                  <a:cubicBezTo>
                    <a:pt x="48" y="32"/>
                    <a:pt x="48" y="32"/>
                    <a:pt x="48" y="32"/>
                  </a:cubicBezTo>
                  <a:cubicBezTo>
                    <a:pt x="49" y="32"/>
                    <a:pt x="49" y="32"/>
                    <a:pt x="49" y="32"/>
                  </a:cubicBezTo>
                  <a:cubicBezTo>
                    <a:pt x="49" y="31"/>
                    <a:pt x="49" y="31"/>
                    <a:pt x="49" y="31"/>
                  </a:cubicBezTo>
                  <a:cubicBezTo>
                    <a:pt x="49" y="31"/>
                    <a:pt x="49" y="31"/>
                    <a:pt x="49" y="31"/>
                  </a:cubicBezTo>
                  <a:cubicBezTo>
                    <a:pt x="48" y="30"/>
                    <a:pt x="48" y="30"/>
                    <a:pt x="48" y="30"/>
                  </a:cubicBezTo>
                  <a:close/>
                  <a:moveTo>
                    <a:pt x="45" y="29"/>
                  </a:moveTo>
                  <a:cubicBezTo>
                    <a:pt x="45" y="30"/>
                    <a:pt x="44" y="31"/>
                    <a:pt x="44" y="31"/>
                  </a:cubicBezTo>
                  <a:cubicBezTo>
                    <a:pt x="43" y="31"/>
                    <a:pt x="42" y="30"/>
                    <a:pt x="42" y="29"/>
                  </a:cubicBezTo>
                  <a:cubicBezTo>
                    <a:pt x="42" y="28"/>
                    <a:pt x="43" y="28"/>
                    <a:pt x="44" y="28"/>
                  </a:cubicBezTo>
                  <a:cubicBezTo>
                    <a:pt x="44" y="28"/>
                    <a:pt x="45" y="28"/>
                    <a:pt x="45" y="29"/>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55"/>
            <p:cNvSpPr>
              <a:spLocks/>
            </p:cNvSpPr>
            <p:nvPr/>
          </p:nvSpPr>
          <p:spPr bwMode="auto">
            <a:xfrm>
              <a:off x="11476038" y="5751513"/>
              <a:ext cx="404813" cy="323850"/>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9" name="Freeform 56"/>
            <p:cNvSpPr>
              <a:spLocks/>
            </p:cNvSpPr>
            <p:nvPr/>
          </p:nvSpPr>
          <p:spPr bwMode="auto">
            <a:xfrm>
              <a:off x="11480800" y="5708650"/>
              <a:ext cx="323850" cy="185738"/>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57"/>
            <p:cNvSpPr>
              <a:spLocks/>
            </p:cNvSpPr>
            <p:nvPr/>
          </p:nvSpPr>
          <p:spPr bwMode="auto">
            <a:xfrm>
              <a:off x="11514138" y="6027738"/>
              <a:ext cx="290513" cy="85725"/>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Oval 58"/>
            <p:cNvSpPr>
              <a:spLocks noChangeArrowheads="1"/>
            </p:cNvSpPr>
            <p:nvPr/>
          </p:nvSpPr>
          <p:spPr bwMode="auto">
            <a:xfrm>
              <a:off x="11437938" y="5670550"/>
              <a:ext cx="404813" cy="40481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59"/>
            <p:cNvSpPr>
              <a:spLocks noEditPoints="1"/>
            </p:cNvSpPr>
            <p:nvPr/>
          </p:nvSpPr>
          <p:spPr bwMode="auto">
            <a:xfrm>
              <a:off x="11542713" y="5789613"/>
              <a:ext cx="200025" cy="171450"/>
            </a:xfrm>
            <a:custGeom>
              <a:avLst/>
              <a:gdLst>
                <a:gd name="T0" fmla="*/ 40 w 42"/>
                <a:gd name="T1" fmla="*/ 34 h 36"/>
                <a:gd name="T2" fmla="*/ 0 w 42"/>
                <a:gd name="T3" fmla="*/ 6 h 36"/>
                <a:gd name="T4" fmla="*/ 0 w 42"/>
                <a:gd name="T5" fmla="*/ 36 h 36"/>
                <a:gd name="T6" fmla="*/ 42 w 42"/>
                <a:gd name="T7" fmla="*/ 0 h 36"/>
                <a:gd name="T8" fmla="*/ 0 w 42"/>
                <a:gd name="T9" fmla="*/ 0 h 36"/>
                <a:gd name="T10" fmla="*/ 24 w 42"/>
                <a:gd name="T11" fmla="*/ 20 h 36"/>
                <a:gd name="T12" fmla="*/ 23 w 42"/>
                <a:gd name="T13" fmla="*/ 18 h 36"/>
                <a:gd name="T14" fmla="*/ 22 w 42"/>
                <a:gd name="T15" fmla="*/ 17 h 36"/>
                <a:gd name="T16" fmla="*/ 19 w 42"/>
                <a:gd name="T17" fmla="*/ 16 h 36"/>
                <a:gd name="T18" fmla="*/ 18 w 42"/>
                <a:gd name="T19" fmla="*/ 16 h 36"/>
                <a:gd name="T20" fmla="*/ 15 w 42"/>
                <a:gd name="T21" fmla="*/ 17 h 36"/>
                <a:gd name="T22" fmla="*/ 14 w 42"/>
                <a:gd name="T23" fmla="*/ 18 h 36"/>
                <a:gd name="T24" fmla="*/ 13 w 42"/>
                <a:gd name="T25" fmla="*/ 20 h 36"/>
                <a:gd name="T26" fmla="*/ 12 w 42"/>
                <a:gd name="T27" fmla="*/ 22 h 36"/>
                <a:gd name="T28" fmla="*/ 13 w 42"/>
                <a:gd name="T29" fmla="*/ 24 h 36"/>
                <a:gd name="T30" fmla="*/ 14 w 42"/>
                <a:gd name="T31" fmla="*/ 26 h 36"/>
                <a:gd name="T32" fmla="*/ 16 w 42"/>
                <a:gd name="T33" fmla="*/ 28 h 36"/>
                <a:gd name="T34" fmla="*/ 17 w 42"/>
                <a:gd name="T35" fmla="*/ 28 h 36"/>
                <a:gd name="T36" fmla="*/ 19 w 42"/>
                <a:gd name="T37" fmla="*/ 27 h 36"/>
                <a:gd name="T38" fmla="*/ 21 w 42"/>
                <a:gd name="T39" fmla="*/ 28 h 36"/>
                <a:gd name="T40" fmla="*/ 22 w 42"/>
                <a:gd name="T41" fmla="*/ 26 h 36"/>
                <a:gd name="T42" fmla="*/ 24 w 42"/>
                <a:gd name="T43" fmla="*/ 25 h 36"/>
                <a:gd name="T44" fmla="*/ 23 w 42"/>
                <a:gd name="T45" fmla="*/ 23 h 36"/>
                <a:gd name="T46" fmla="*/ 20 w 42"/>
                <a:gd name="T47" fmla="*/ 24 h 36"/>
                <a:gd name="T48" fmla="*/ 16 w 42"/>
                <a:gd name="T49" fmla="*/ 22 h 36"/>
                <a:gd name="T50" fmla="*/ 20 w 42"/>
                <a:gd name="T51" fmla="*/ 20 h 36"/>
                <a:gd name="T52" fmla="*/ 19 w 42"/>
                <a:gd name="T53" fmla="*/ 21 h 36"/>
                <a:gd name="T54" fmla="*/ 17 w 42"/>
                <a:gd name="T55" fmla="*/ 22 h 36"/>
                <a:gd name="T56" fmla="*/ 29 w 42"/>
                <a:gd name="T57" fmla="*/ 17 h 36"/>
                <a:gd name="T58" fmla="*/ 30 w 42"/>
                <a:gd name="T59" fmla="*/ 16 h 36"/>
                <a:gd name="T60" fmla="*/ 29 w 42"/>
                <a:gd name="T61" fmla="*/ 16 h 36"/>
                <a:gd name="T62" fmla="*/ 27 w 42"/>
                <a:gd name="T63" fmla="*/ 14 h 36"/>
                <a:gd name="T64" fmla="*/ 26 w 42"/>
                <a:gd name="T65" fmla="*/ 14 h 36"/>
                <a:gd name="T66" fmla="*/ 24 w 42"/>
                <a:gd name="T67" fmla="*/ 16 h 36"/>
                <a:gd name="T68" fmla="*/ 23 w 42"/>
                <a:gd name="T69" fmla="*/ 16 h 36"/>
                <a:gd name="T70" fmla="*/ 24 w 42"/>
                <a:gd name="T71" fmla="*/ 17 h 36"/>
                <a:gd name="T72" fmla="*/ 23 w 42"/>
                <a:gd name="T73" fmla="*/ 19 h 36"/>
                <a:gd name="T74" fmla="*/ 24 w 42"/>
                <a:gd name="T75" fmla="*/ 20 h 36"/>
                <a:gd name="T76" fmla="*/ 25 w 42"/>
                <a:gd name="T77" fmla="*/ 20 h 36"/>
                <a:gd name="T78" fmla="*/ 26 w 42"/>
                <a:gd name="T79" fmla="*/ 21 h 36"/>
                <a:gd name="T80" fmla="*/ 27 w 42"/>
                <a:gd name="T81" fmla="*/ 20 h 36"/>
                <a:gd name="T82" fmla="*/ 29 w 42"/>
                <a:gd name="T83" fmla="*/ 20 h 36"/>
                <a:gd name="T84" fmla="*/ 30 w 42"/>
                <a:gd name="T85" fmla="*/ 19 h 36"/>
                <a:gd name="T86" fmla="*/ 27 w 42"/>
                <a:gd name="T87" fmla="*/ 18 h 36"/>
                <a:gd name="T88" fmla="*/ 26 w 42"/>
                <a:gd name="T8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36">
                  <a:moveTo>
                    <a:pt x="2" y="8"/>
                  </a:moveTo>
                  <a:cubicBezTo>
                    <a:pt x="2" y="34"/>
                    <a:pt x="2" y="34"/>
                    <a:pt x="2" y="34"/>
                  </a:cubicBezTo>
                  <a:cubicBezTo>
                    <a:pt x="40" y="34"/>
                    <a:pt x="40" y="34"/>
                    <a:pt x="40" y="34"/>
                  </a:cubicBezTo>
                  <a:cubicBezTo>
                    <a:pt x="40" y="8"/>
                    <a:pt x="40" y="8"/>
                    <a:pt x="40" y="8"/>
                  </a:cubicBezTo>
                  <a:cubicBezTo>
                    <a:pt x="2" y="8"/>
                    <a:pt x="2" y="8"/>
                    <a:pt x="2" y="8"/>
                  </a:cubicBezTo>
                  <a:close/>
                  <a:moveTo>
                    <a:pt x="0" y="6"/>
                  </a:moveTo>
                  <a:cubicBezTo>
                    <a:pt x="42" y="6"/>
                    <a:pt x="42" y="6"/>
                    <a:pt x="42" y="6"/>
                  </a:cubicBezTo>
                  <a:cubicBezTo>
                    <a:pt x="42" y="36"/>
                    <a:pt x="42" y="36"/>
                    <a:pt x="42" y="36"/>
                  </a:cubicBezTo>
                  <a:cubicBezTo>
                    <a:pt x="0" y="36"/>
                    <a:pt x="0" y="36"/>
                    <a:pt x="0" y="36"/>
                  </a:cubicBezTo>
                  <a:cubicBezTo>
                    <a:pt x="0" y="6"/>
                    <a:pt x="0" y="6"/>
                    <a:pt x="0" y="6"/>
                  </a:cubicBezTo>
                  <a:close/>
                  <a:moveTo>
                    <a:pt x="0" y="0"/>
                  </a:moveTo>
                  <a:cubicBezTo>
                    <a:pt x="42" y="0"/>
                    <a:pt x="42" y="0"/>
                    <a:pt x="42" y="0"/>
                  </a:cubicBezTo>
                  <a:cubicBezTo>
                    <a:pt x="42" y="4"/>
                    <a:pt x="42" y="4"/>
                    <a:pt x="42" y="4"/>
                  </a:cubicBezTo>
                  <a:cubicBezTo>
                    <a:pt x="0" y="4"/>
                    <a:pt x="0" y="4"/>
                    <a:pt x="0" y="4"/>
                  </a:cubicBezTo>
                  <a:cubicBezTo>
                    <a:pt x="0" y="0"/>
                    <a:pt x="0" y="0"/>
                    <a:pt x="0" y="0"/>
                  </a:cubicBezTo>
                  <a:close/>
                  <a:moveTo>
                    <a:pt x="25" y="22"/>
                  </a:moveTo>
                  <a:cubicBezTo>
                    <a:pt x="25" y="21"/>
                    <a:pt x="25" y="21"/>
                    <a:pt x="25" y="21"/>
                  </a:cubicBezTo>
                  <a:cubicBezTo>
                    <a:pt x="24" y="20"/>
                    <a:pt x="24" y="20"/>
                    <a:pt x="24" y="20"/>
                  </a:cubicBezTo>
                  <a:cubicBezTo>
                    <a:pt x="23" y="20"/>
                    <a:pt x="23" y="20"/>
                    <a:pt x="23" y="20"/>
                  </a:cubicBezTo>
                  <a:cubicBezTo>
                    <a:pt x="22" y="20"/>
                    <a:pt x="22" y="20"/>
                    <a:pt x="22" y="20"/>
                  </a:cubicBezTo>
                  <a:cubicBezTo>
                    <a:pt x="23" y="18"/>
                    <a:pt x="23" y="18"/>
                    <a:pt x="23" y="18"/>
                  </a:cubicBezTo>
                  <a:cubicBezTo>
                    <a:pt x="23" y="18"/>
                    <a:pt x="23" y="18"/>
                    <a:pt x="23" y="18"/>
                  </a:cubicBezTo>
                  <a:cubicBezTo>
                    <a:pt x="22" y="17"/>
                    <a:pt x="22" y="17"/>
                    <a:pt x="22" y="17"/>
                  </a:cubicBezTo>
                  <a:cubicBezTo>
                    <a:pt x="22" y="17"/>
                    <a:pt x="22" y="17"/>
                    <a:pt x="22" y="17"/>
                  </a:cubicBezTo>
                  <a:cubicBezTo>
                    <a:pt x="20" y="18"/>
                    <a:pt x="20" y="18"/>
                    <a:pt x="20" y="18"/>
                  </a:cubicBezTo>
                  <a:cubicBezTo>
                    <a:pt x="20" y="18"/>
                    <a:pt x="20" y="18"/>
                    <a:pt x="20" y="18"/>
                  </a:cubicBezTo>
                  <a:cubicBezTo>
                    <a:pt x="19" y="16"/>
                    <a:pt x="19" y="16"/>
                    <a:pt x="19" y="16"/>
                  </a:cubicBezTo>
                  <a:cubicBezTo>
                    <a:pt x="19" y="16"/>
                    <a:pt x="19" y="16"/>
                    <a:pt x="19" y="16"/>
                  </a:cubicBezTo>
                  <a:cubicBezTo>
                    <a:pt x="18" y="16"/>
                    <a:pt x="18" y="16"/>
                    <a:pt x="18" y="16"/>
                  </a:cubicBezTo>
                  <a:cubicBezTo>
                    <a:pt x="18" y="16"/>
                    <a:pt x="18" y="16"/>
                    <a:pt x="18" y="16"/>
                  </a:cubicBezTo>
                  <a:cubicBezTo>
                    <a:pt x="17" y="18"/>
                    <a:pt x="17" y="18"/>
                    <a:pt x="17" y="18"/>
                  </a:cubicBezTo>
                  <a:cubicBezTo>
                    <a:pt x="17" y="18"/>
                    <a:pt x="17" y="18"/>
                    <a:pt x="17" y="18"/>
                  </a:cubicBezTo>
                  <a:cubicBezTo>
                    <a:pt x="15" y="17"/>
                    <a:pt x="15" y="17"/>
                    <a:pt x="15" y="17"/>
                  </a:cubicBezTo>
                  <a:cubicBezTo>
                    <a:pt x="15" y="17"/>
                    <a:pt x="15" y="17"/>
                    <a:pt x="15" y="17"/>
                  </a:cubicBezTo>
                  <a:cubicBezTo>
                    <a:pt x="14" y="18"/>
                    <a:pt x="14" y="18"/>
                    <a:pt x="14" y="18"/>
                  </a:cubicBezTo>
                  <a:cubicBezTo>
                    <a:pt x="14" y="18"/>
                    <a:pt x="14" y="18"/>
                    <a:pt x="14" y="18"/>
                  </a:cubicBezTo>
                  <a:cubicBezTo>
                    <a:pt x="15" y="20"/>
                    <a:pt x="15" y="20"/>
                    <a:pt x="15" y="20"/>
                  </a:cubicBezTo>
                  <a:cubicBezTo>
                    <a:pt x="15" y="20"/>
                    <a:pt x="15" y="20"/>
                    <a:pt x="15" y="20"/>
                  </a:cubicBezTo>
                  <a:cubicBezTo>
                    <a:pt x="13" y="20"/>
                    <a:pt x="13" y="20"/>
                    <a:pt x="13" y="20"/>
                  </a:cubicBezTo>
                  <a:cubicBezTo>
                    <a:pt x="12" y="21"/>
                    <a:pt x="12" y="21"/>
                    <a:pt x="12" y="21"/>
                  </a:cubicBezTo>
                  <a:cubicBezTo>
                    <a:pt x="12" y="22"/>
                    <a:pt x="12" y="22"/>
                    <a:pt x="12" y="22"/>
                  </a:cubicBezTo>
                  <a:cubicBezTo>
                    <a:pt x="12" y="22"/>
                    <a:pt x="12" y="22"/>
                    <a:pt x="12" y="22"/>
                  </a:cubicBezTo>
                  <a:cubicBezTo>
                    <a:pt x="14" y="23"/>
                    <a:pt x="14" y="23"/>
                    <a:pt x="14" y="23"/>
                  </a:cubicBezTo>
                  <a:cubicBezTo>
                    <a:pt x="14" y="23"/>
                    <a:pt x="14" y="23"/>
                    <a:pt x="14" y="23"/>
                  </a:cubicBezTo>
                  <a:cubicBezTo>
                    <a:pt x="13" y="24"/>
                    <a:pt x="13" y="24"/>
                    <a:pt x="13" y="24"/>
                  </a:cubicBezTo>
                  <a:cubicBezTo>
                    <a:pt x="13" y="25"/>
                    <a:pt x="13" y="25"/>
                    <a:pt x="13" y="25"/>
                  </a:cubicBezTo>
                  <a:cubicBezTo>
                    <a:pt x="13" y="26"/>
                    <a:pt x="13" y="26"/>
                    <a:pt x="13" y="26"/>
                  </a:cubicBezTo>
                  <a:cubicBezTo>
                    <a:pt x="14" y="26"/>
                    <a:pt x="14" y="26"/>
                    <a:pt x="14" y="26"/>
                  </a:cubicBezTo>
                  <a:cubicBezTo>
                    <a:pt x="15" y="26"/>
                    <a:pt x="15" y="26"/>
                    <a:pt x="15" y="26"/>
                  </a:cubicBezTo>
                  <a:cubicBezTo>
                    <a:pt x="16" y="26"/>
                    <a:pt x="16" y="26"/>
                    <a:pt x="16" y="26"/>
                  </a:cubicBezTo>
                  <a:cubicBezTo>
                    <a:pt x="16" y="28"/>
                    <a:pt x="16" y="28"/>
                    <a:pt x="16" y="28"/>
                  </a:cubicBezTo>
                  <a:cubicBezTo>
                    <a:pt x="16" y="28"/>
                    <a:pt x="16" y="28"/>
                    <a:pt x="16" y="28"/>
                  </a:cubicBezTo>
                  <a:cubicBezTo>
                    <a:pt x="17" y="28"/>
                    <a:pt x="17" y="28"/>
                    <a:pt x="17" y="28"/>
                  </a:cubicBezTo>
                  <a:cubicBezTo>
                    <a:pt x="17" y="28"/>
                    <a:pt x="17" y="28"/>
                    <a:pt x="17" y="28"/>
                  </a:cubicBezTo>
                  <a:cubicBezTo>
                    <a:pt x="18" y="27"/>
                    <a:pt x="18" y="27"/>
                    <a:pt x="18" y="27"/>
                  </a:cubicBezTo>
                  <a:cubicBezTo>
                    <a:pt x="19" y="27"/>
                    <a:pt x="19" y="27"/>
                    <a:pt x="19" y="27"/>
                  </a:cubicBezTo>
                  <a:cubicBezTo>
                    <a:pt x="19" y="27"/>
                    <a:pt x="19" y="27"/>
                    <a:pt x="19" y="27"/>
                  </a:cubicBezTo>
                  <a:cubicBezTo>
                    <a:pt x="20" y="28"/>
                    <a:pt x="20" y="28"/>
                    <a:pt x="20" y="28"/>
                  </a:cubicBezTo>
                  <a:cubicBezTo>
                    <a:pt x="20" y="28"/>
                    <a:pt x="20" y="28"/>
                    <a:pt x="20" y="28"/>
                  </a:cubicBezTo>
                  <a:cubicBezTo>
                    <a:pt x="21" y="28"/>
                    <a:pt x="21" y="28"/>
                    <a:pt x="21" y="28"/>
                  </a:cubicBezTo>
                  <a:cubicBezTo>
                    <a:pt x="22" y="28"/>
                    <a:pt x="22" y="28"/>
                    <a:pt x="22" y="28"/>
                  </a:cubicBezTo>
                  <a:cubicBezTo>
                    <a:pt x="21" y="26"/>
                    <a:pt x="21" y="26"/>
                    <a:pt x="21" y="26"/>
                  </a:cubicBezTo>
                  <a:cubicBezTo>
                    <a:pt x="22" y="26"/>
                    <a:pt x="22" y="26"/>
                    <a:pt x="22" y="26"/>
                  </a:cubicBezTo>
                  <a:cubicBezTo>
                    <a:pt x="23" y="26"/>
                    <a:pt x="23" y="26"/>
                    <a:pt x="23" y="26"/>
                  </a:cubicBezTo>
                  <a:cubicBezTo>
                    <a:pt x="24" y="26"/>
                    <a:pt x="24" y="26"/>
                    <a:pt x="24" y="26"/>
                  </a:cubicBezTo>
                  <a:cubicBezTo>
                    <a:pt x="24" y="25"/>
                    <a:pt x="24" y="25"/>
                    <a:pt x="24" y="25"/>
                  </a:cubicBezTo>
                  <a:cubicBezTo>
                    <a:pt x="24" y="24"/>
                    <a:pt x="24" y="24"/>
                    <a:pt x="24" y="24"/>
                  </a:cubicBezTo>
                  <a:cubicBezTo>
                    <a:pt x="23" y="23"/>
                    <a:pt x="23" y="23"/>
                    <a:pt x="23" y="23"/>
                  </a:cubicBezTo>
                  <a:cubicBezTo>
                    <a:pt x="23" y="23"/>
                    <a:pt x="23" y="23"/>
                    <a:pt x="23" y="23"/>
                  </a:cubicBezTo>
                  <a:cubicBezTo>
                    <a:pt x="25" y="22"/>
                    <a:pt x="25" y="22"/>
                    <a:pt x="25" y="22"/>
                  </a:cubicBezTo>
                  <a:close/>
                  <a:moveTo>
                    <a:pt x="21" y="22"/>
                  </a:moveTo>
                  <a:cubicBezTo>
                    <a:pt x="21" y="23"/>
                    <a:pt x="21" y="24"/>
                    <a:pt x="20" y="24"/>
                  </a:cubicBezTo>
                  <a:cubicBezTo>
                    <a:pt x="20" y="24"/>
                    <a:pt x="19" y="25"/>
                    <a:pt x="19" y="25"/>
                  </a:cubicBezTo>
                  <a:cubicBezTo>
                    <a:pt x="18" y="25"/>
                    <a:pt x="17" y="24"/>
                    <a:pt x="17" y="24"/>
                  </a:cubicBezTo>
                  <a:cubicBezTo>
                    <a:pt x="16" y="24"/>
                    <a:pt x="16" y="23"/>
                    <a:pt x="16" y="22"/>
                  </a:cubicBezTo>
                  <a:cubicBezTo>
                    <a:pt x="16" y="22"/>
                    <a:pt x="16" y="21"/>
                    <a:pt x="17" y="20"/>
                  </a:cubicBezTo>
                  <a:cubicBezTo>
                    <a:pt x="17" y="20"/>
                    <a:pt x="18" y="20"/>
                    <a:pt x="19" y="20"/>
                  </a:cubicBezTo>
                  <a:cubicBezTo>
                    <a:pt x="19" y="20"/>
                    <a:pt x="20" y="20"/>
                    <a:pt x="20" y="20"/>
                  </a:cubicBezTo>
                  <a:cubicBezTo>
                    <a:pt x="21" y="21"/>
                    <a:pt x="21" y="22"/>
                    <a:pt x="21" y="22"/>
                  </a:cubicBezTo>
                  <a:close/>
                  <a:moveTo>
                    <a:pt x="17" y="22"/>
                  </a:moveTo>
                  <a:cubicBezTo>
                    <a:pt x="17" y="22"/>
                    <a:pt x="18" y="21"/>
                    <a:pt x="19" y="21"/>
                  </a:cubicBezTo>
                  <a:cubicBezTo>
                    <a:pt x="19" y="21"/>
                    <a:pt x="20" y="22"/>
                    <a:pt x="20" y="22"/>
                  </a:cubicBezTo>
                  <a:cubicBezTo>
                    <a:pt x="20" y="23"/>
                    <a:pt x="19" y="23"/>
                    <a:pt x="19" y="23"/>
                  </a:cubicBezTo>
                  <a:cubicBezTo>
                    <a:pt x="18" y="23"/>
                    <a:pt x="17" y="23"/>
                    <a:pt x="17" y="22"/>
                  </a:cubicBezTo>
                  <a:close/>
                  <a:moveTo>
                    <a:pt x="29" y="18"/>
                  </a:moveTo>
                  <a:cubicBezTo>
                    <a:pt x="29" y="18"/>
                    <a:pt x="29" y="18"/>
                    <a:pt x="29" y="18"/>
                  </a:cubicBezTo>
                  <a:cubicBezTo>
                    <a:pt x="29" y="17"/>
                    <a:pt x="29" y="17"/>
                    <a:pt x="29" y="17"/>
                  </a:cubicBezTo>
                  <a:cubicBezTo>
                    <a:pt x="29" y="17"/>
                    <a:pt x="29" y="17"/>
                    <a:pt x="29" y="17"/>
                  </a:cubicBezTo>
                  <a:cubicBezTo>
                    <a:pt x="30" y="16"/>
                    <a:pt x="30" y="16"/>
                    <a:pt x="30" y="16"/>
                  </a:cubicBezTo>
                  <a:cubicBezTo>
                    <a:pt x="30" y="16"/>
                    <a:pt x="30" y="16"/>
                    <a:pt x="30" y="16"/>
                  </a:cubicBezTo>
                  <a:cubicBezTo>
                    <a:pt x="29" y="16"/>
                    <a:pt x="29" y="16"/>
                    <a:pt x="29" y="16"/>
                  </a:cubicBezTo>
                  <a:cubicBezTo>
                    <a:pt x="29" y="16"/>
                    <a:pt x="29" y="16"/>
                    <a:pt x="29" y="16"/>
                  </a:cubicBezTo>
                  <a:cubicBezTo>
                    <a:pt x="29" y="16"/>
                    <a:pt x="29" y="16"/>
                    <a:pt x="29" y="16"/>
                  </a:cubicBezTo>
                  <a:cubicBezTo>
                    <a:pt x="28" y="16"/>
                    <a:pt x="28" y="16"/>
                    <a:pt x="28" y="16"/>
                  </a:cubicBezTo>
                  <a:cubicBezTo>
                    <a:pt x="27" y="15"/>
                    <a:pt x="27" y="15"/>
                    <a:pt x="27" y="15"/>
                  </a:cubicBezTo>
                  <a:cubicBezTo>
                    <a:pt x="27" y="14"/>
                    <a:pt x="27" y="14"/>
                    <a:pt x="27" y="14"/>
                  </a:cubicBezTo>
                  <a:cubicBezTo>
                    <a:pt x="27" y="14"/>
                    <a:pt x="27" y="14"/>
                    <a:pt x="27" y="14"/>
                  </a:cubicBezTo>
                  <a:cubicBezTo>
                    <a:pt x="26" y="14"/>
                    <a:pt x="26" y="14"/>
                    <a:pt x="26" y="14"/>
                  </a:cubicBezTo>
                  <a:cubicBezTo>
                    <a:pt x="26" y="14"/>
                    <a:pt x="26" y="14"/>
                    <a:pt x="26" y="14"/>
                  </a:cubicBezTo>
                  <a:cubicBezTo>
                    <a:pt x="26" y="15"/>
                    <a:pt x="26" y="15"/>
                    <a:pt x="26" y="15"/>
                  </a:cubicBezTo>
                  <a:cubicBezTo>
                    <a:pt x="25" y="16"/>
                    <a:pt x="25" y="16"/>
                    <a:pt x="25" y="16"/>
                  </a:cubicBezTo>
                  <a:cubicBezTo>
                    <a:pt x="24" y="16"/>
                    <a:pt x="24" y="16"/>
                    <a:pt x="24" y="16"/>
                  </a:cubicBezTo>
                  <a:cubicBezTo>
                    <a:pt x="24" y="16"/>
                    <a:pt x="24" y="16"/>
                    <a:pt x="24" y="16"/>
                  </a:cubicBezTo>
                  <a:cubicBezTo>
                    <a:pt x="24" y="16"/>
                    <a:pt x="24" y="16"/>
                    <a:pt x="24" y="16"/>
                  </a:cubicBezTo>
                  <a:cubicBezTo>
                    <a:pt x="23" y="16"/>
                    <a:pt x="23" y="16"/>
                    <a:pt x="23" y="16"/>
                  </a:cubicBezTo>
                  <a:cubicBezTo>
                    <a:pt x="23" y="16"/>
                    <a:pt x="23" y="16"/>
                    <a:pt x="23" y="16"/>
                  </a:cubicBezTo>
                  <a:cubicBezTo>
                    <a:pt x="23" y="17"/>
                    <a:pt x="23" y="17"/>
                    <a:pt x="23" y="17"/>
                  </a:cubicBezTo>
                  <a:cubicBezTo>
                    <a:pt x="24" y="17"/>
                    <a:pt x="24" y="17"/>
                    <a:pt x="24" y="17"/>
                  </a:cubicBezTo>
                  <a:cubicBezTo>
                    <a:pt x="24" y="18"/>
                    <a:pt x="24" y="18"/>
                    <a:pt x="24" y="18"/>
                  </a:cubicBezTo>
                  <a:cubicBezTo>
                    <a:pt x="24" y="18"/>
                    <a:pt x="24" y="18"/>
                    <a:pt x="24" y="18"/>
                  </a:cubicBezTo>
                  <a:cubicBezTo>
                    <a:pt x="23" y="19"/>
                    <a:pt x="23" y="19"/>
                    <a:pt x="23" y="19"/>
                  </a:cubicBezTo>
                  <a:cubicBezTo>
                    <a:pt x="23" y="19"/>
                    <a:pt x="23" y="19"/>
                    <a:pt x="23" y="19"/>
                  </a:cubicBezTo>
                  <a:cubicBezTo>
                    <a:pt x="23" y="19"/>
                    <a:pt x="23" y="19"/>
                    <a:pt x="23" y="19"/>
                  </a:cubicBezTo>
                  <a:cubicBezTo>
                    <a:pt x="24" y="20"/>
                    <a:pt x="24" y="20"/>
                    <a:pt x="24" y="20"/>
                  </a:cubicBezTo>
                  <a:cubicBezTo>
                    <a:pt x="24" y="20"/>
                    <a:pt x="24" y="20"/>
                    <a:pt x="24" y="20"/>
                  </a:cubicBezTo>
                  <a:cubicBezTo>
                    <a:pt x="24" y="20"/>
                    <a:pt x="24" y="20"/>
                    <a:pt x="24" y="20"/>
                  </a:cubicBezTo>
                  <a:cubicBezTo>
                    <a:pt x="25" y="20"/>
                    <a:pt x="25" y="20"/>
                    <a:pt x="25" y="20"/>
                  </a:cubicBezTo>
                  <a:cubicBezTo>
                    <a:pt x="26" y="20"/>
                    <a:pt x="26" y="20"/>
                    <a:pt x="26" y="20"/>
                  </a:cubicBezTo>
                  <a:cubicBezTo>
                    <a:pt x="26" y="21"/>
                    <a:pt x="26" y="21"/>
                    <a:pt x="26" y="21"/>
                  </a:cubicBezTo>
                  <a:cubicBezTo>
                    <a:pt x="26" y="21"/>
                    <a:pt x="26" y="21"/>
                    <a:pt x="26" y="21"/>
                  </a:cubicBezTo>
                  <a:cubicBezTo>
                    <a:pt x="27" y="21"/>
                    <a:pt x="27" y="21"/>
                    <a:pt x="27" y="21"/>
                  </a:cubicBezTo>
                  <a:cubicBezTo>
                    <a:pt x="27" y="21"/>
                    <a:pt x="27" y="21"/>
                    <a:pt x="27" y="21"/>
                  </a:cubicBezTo>
                  <a:cubicBezTo>
                    <a:pt x="27" y="20"/>
                    <a:pt x="27" y="20"/>
                    <a:pt x="27" y="20"/>
                  </a:cubicBezTo>
                  <a:cubicBezTo>
                    <a:pt x="28" y="20"/>
                    <a:pt x="28" y="20"/>
                    <a:pt x="28" y="20"/>
                  </a:cubicBezTo>
                  <a:cubicBezTo>
                    <a:pt x="29" y="20"/>
                    <a:pt x="29" y="20"/>
                    <a:pt x="29" y="20"/>
                  </a:cubicBezTo>
                  <a:cubicBezTo>
                    <a:pt x="29" y="20"/>
                    <a:pt x="29" y="20"/>
                    <a:pt x="29" y="20"/>
                  </a:cubicBezTo>
                  <a:cubicBezTo>
                    <a:pt x="29" y="20"/>
                    <a:pt x="29" y="20"/>
                    <a:pt x="29" y="20"/>
                  </a:cubicBezTo>
                  <a:cubicBezTo>
                    <a:pt x="30" y="19"/>
                    <a:pt x="30" y="19"/>
                    <a:pt x="30" y="19"/>
                  </a:cubicBezTo>
                  <a:cubicBezTo>
                    <a:pt x="30" y="19"/>
                    <a:pt x="30" y="19"/>
                    <a:pt x="30" y="19"/>
                  </a:cubicBezTo>
                  <a:cubicBezTo>
                    <a:pt x="29" y="19"/>
                    <a:pt x="29" y="19"/>
                    <a:pt x="29" y="19"/>
                  </a:cubicBezTo>
                  <a:cubicBezTo>
                    <a:pt x="29" y="18"/>
                    <a:pt x="29" y="18"/>
                    <a:pt x="29" y="18"/>
                  </a:cubicBezTo>
                  <a:close/>
                  <a:moveTo>
                    <a:pt x="27" y="18"/>
                  </a:moveTo>
                  <a:cubicBezTo>
                    <a:pt x="27" y="18"/>
                    <a:pt x="27" y="19"/>
                    <a:pt x="26" y="19"/>
                  </a:cubicBezTo>
                  <a:cubicBezTo>
                    <a:pt x="26" y="19"/>
                    <a:pt x="25" y="18"/>
                    <a:pt x="25" y="18"/>
                  </a:cubicBezTo>
                  <a:cubicBezTo>
                    <a:pt x="25" y="17"/>
                    <a:pt x="26" y="17"/>
                    <a:pt x="26" y="17"/>
                  </a:cubicBezTo>
                  <a:cubicBezTo>
                    <a:pt x="27" y="17"/>
                    <a:pt x="27" y="17"/>
                    <a:pt x="27"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60"/>
            <p:cNvSpPr>
              <a:spLocks noEditPoints="1"/>
            </p:cNvSpPr>
            <p:nvPr/>
          </p:nvSpPr>
          <p:spPr bwMode="auto">
            <a:xfrm>
              <a:off x="11029950" y="4681538"/>
              <a:ext cx="403225" cy="32861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4" name="Freeform 61"/>
            <p:cNvSpPr>
              <a:spLocks/>
            </p:cNvSpPr>
            <p:nvPr/>
          </p:nvSpPr>
          <p:spPr bwMode="auto">
            <a:xfrm>
              <a:off x="11072813" y="4600575"/>
              <a:ext cx="319088" cy="80963"/>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62"/>
            <p:cNvSpPr>
              <a:spLocks/>
            </p:cNvSpPr>
            <p:nvPr/>
          </p:nvSpPr>
          <p:spPr bwMode="auto">
            <a:xfrm>
              <a:off x="11029950" y="4814888"/>
              <a:ext cx="403225" cy="185738"/>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Oval 63"/>
            <p:cNvSpPr>
              <a:spLocks noChangeArrowheads="1"/>
            </p:cNvSpPr>
            <p:nvPr/>
          </p:nvSpPr>
          <p:spPr bwMode="auto">
            <a:xfrm>
              <a:off x="10953750" y="4529138"/>
              <a:ext cx="404813" cy="404813"/>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64"/>
            <p:cNvSpPr>
              <a:spLocks noEditPoints="1"/>
            </p:cNvSpPr>
            <p:nvPr/>
          </p:nvSpPr>
          <p:spPr bwMode="auto">
            <a:xfrm>
              <a:off x="11053763" y="4643438"/>
              <a:ext cx="204788" cy="171450"/>
            </a:xfrm>
            <a:custGeom>
              <a:avLst/>
              <a:gdLst>
                <a:gd name="T0" fmla="*/ 41 w 43"/>
                <a:gd name="T1" fmla="*/ 34 h 36"/>
                <a:gd name="T2" fmla="*/ 0 w 43"/>
                <a:gd name="T3" fmla="*/ 6 h 36"/>
                <a:gd name="T4" fmla="*/ 0 w 43"/>
                <a:gd name="T5" fmla="*/ 36 h 36"/>
                <a:gd name="T6" fmla="*/ 43 w 43"/>
                <a:gd name="T7" fmla="*/ 0 h 36"/>
                <a:gd name="T8" fmla="*/ 0 w 43"/>
                <a:gd name="T9" fmla="*/ 0 h 36"/>
                <a:gd name="T10" fmla="*/ 25 w 43"/>
                <a:gd name="T11" fmla="*/ 20 h 36"/>
                <a:gd name="T12" fmla="*/ 24 w 43"/>
                <a:gd name="T13" fmla="*/ 18 h 36"/>
                <a:gd name="T14" fmla="*/ 22 w 43"/>
                <a:gd name="T15" fmla="*/ 17 h 36"/>
                <a:gd name="T16" fmla="*/ 20 w 43"/>
                <a:gd name="T17" fmla="*/ 16 h 36"/>
                <a:gd name="T18" fmla="*/ 18 w 43"/>
                <a:gd name="T19" fmla="*/ 16 h 36"/>
                <a:gd name="T20" fmla="*/ 16 w 43"/>
                <a:gd name="T21" fmla="*/ 17 h 36"/>
                <a:gd name="T22" fmla="*/ 15 w 43"/>
                <a:gd name="T23" fmla="*/ 18 h 36"/>
                <a:gd name="T24" fmla="*/ 13 w 43"/>
                <a:gd name="T25" fmla="*/ 20 h 36"/>
                <a:gd name="T26" fmla="*/ 13 w 43"/>
                <a:gd name="T27" fmla="*/ 22 h 36"/>
                <a:gd name="T28" fmla="*/ 14 w 43"/>
                <a:gd name="T29" fmla="*/ 25 h 36"/>
                <a:gd name="T30" fmla="*/ 14 w 43"/>
                <a:gd name="T31" fmla="*/ 26 h 36"/>
                <a:gd name="T32" fmla="*/ 16 w 43"/>
                <a:gd name="T33" fmla="*/ 28 h 36"/>
                <a:gd name="T34" fmla="*/ 18 w 43"/>
                <a:gd name="T35" fmla="*/ 29 h 36"/>
                <a:gd name="T36" fmla="*/ 19 w 43"/>
                <a:gd name="T37" fmla="*/ 27 h 36"/>
                <a:gd name="T38" fmla="*/ 22 w 43"/>
                <a:gd name="T39" fmla="*/ 28 h 36"/>
                <a:gd name="T40" fmla="*/ 22 w 43"/>
                <a:gd name="T41" fmla="*/ 26 h 36"/>
                <a:gd name="T42" fmla="*/ 25 w 43"/>
                <a:gd name="T43" fmla="*/ 25 h 36"/>
                <a:gd name="T44" fmla="*/ 24 w 43"/>
                <a:gd name="T45" fmla="*/ 23 h 36"/>
                <a:gd name="T46" fmla="*/ 22 w 43"/>
                <a:gd name="T47" fmla="*/ 22 h 36"/>
                <a:gd name="T48" fmla="*/ 17 w 43"/>
                <a:gd name="T49" fmla="*/ 24 h 36"/>
                <a:gd name="T50" fmla="*/ 19 w 43"/>
                <a:gd name="T51" fmla="*/ 20 h 36"/>
                <a:gd name="T52" fmla="*/ 18 w 43"/>
                <a:gd name="T53" fmla="*/ 22 h 36"/>
                <a:gd name="T54" fmla="*/ 19 w 43"/>
                <a:gd name="T55" fmla="*/ 24 h 36"/>
                <a:gd name="T56" fmla="*/ 30 w 43"/>
                <a:gd name="T57" fmla="*/ 18 h 36"/>
                <a:gd name="T58" fmla="*/ 30 w 43"/>
                <a:gd name="T59" fmla="*/ 17 h 36"/>
                <a:gd name="T60" fmla="*/ 30 w 43"/>
                <a:gd name="T61" fmla="*/ 16 h 36"/>
                <a:gd name="T62" fmla="*/ 28 w 43"/>
                <a:gd name="T63" fmla="*/ 16 h 36"/>
                <a:gd name="T64" fmla="*/ 27 w 43"/>
                <a:gd name="T65" fmla="*/ 14 h 36"/>
                <a:gd name="T66" fmla="*/ 25 w 43"/>
                <a:gd name="T67" fmla="*/ 16 h 36"/>
                <a:gd name="T68" fmla="*/ 24 w 43"/>
                <a:gd name="T69" fmla="*/ 16 h 36"/>
                <a:gd name="T70" fmla="*/ 24 w 43"/>
                <a:gd name="T71" fmla="*/ 17 h 36"/>
                <a:gd name="T72" fmla="*/ 25 w 43"/>
                <a:gd name="T73" fmla="*/ 18 h 36"/>
                <a:gd name="T74" fmla="*/ 24 w 43"/>
                <a:gd name="T75" fmla="*/ 19 h 36"/>
                <a:gd name="T76" fmla="*/ 25 w 43"/>
                <a:gd name="T77" fmla="*/ 20 h 36"/>
                <a:gd name="T78" fmla="*/ 26 w 43"/>
                <a:gd name="T79" fmla="*/ 21 h 36"/>
                <a:gd name="T80" fmla="*/ 28 w 43"/>
                <a:gd name="T81" fmla="*/ 21 h 36"/>
                <a:gd name="T82" fmla="*/ 30 w 43"/>
                <a:gd name="T83" fmla="*/ 20 h 36"/>
                <a:gd name="T84" fmla="*/ 30 w 43"/>
                <a:gd name="T85" fmla="*/ 19 h 36"/>
                <a:gd name="T86" fmla="*/ 29 w 43"/>
                <a:gd name="T87" fmla="*/ 18 h 36"/>
                <a:gd name="T88" fmla="*/ 26 w 43"/>
                <a:gd name="T8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36">
                  <a:moveTo>
                    <a:pt x="2" y="9"/>
                  </a:moveTo>
                  <a:cubicBezTo>
                    <a:pt x="2" y="34"/>
                    <a:pt x="2" y="34"/>
                    <a:pt x="2" y="34"/>
                  </a:cubicBezTo>
                  <a:cubicBezTo>
                    <a:pt x="41" y="34"/>
                    <a:pt x="41" y="34"/>
                    <a:pt x="41" y="34"/>
                  </a:cubicBezTo>
                  <a:cubicBezTo>
                    <a:pt x="41" y="9"/>
                    <a:pt x="41" y="9"/>
                    <a:pt x="41" y="9"/>
                  </a:cubicBezTo>
                  <a:cubicBezTo>
                    <a:pt x="2" y="9"/>
                    <a:pt x="2" y="9"/>
                    <a:pt x="2" y="9"/>
                  </a:cubicBezTo>
                  <a:close/>
                  <a:moveTo>
                    <a:pt x="0" y="6"/>
                  </a:moveTo>
                  <a:cubicBezTo>
                    <a:pt x="43" y="6"/>
                    <a:pt x="43" y="6"/>
                    <a:pt x="43" y="6"/>
                  </a:cubicBezTo>
                  <a:cubicBezTo>
                    <a:pt x="43" y="36"/>
                    <a:pt x="43" y="36"/>
                    <a:pt x="43" y="36"/>
                  </a:cubicBezTo>
                  <a:cubicBezTo>
                    <a:pt x="0" y="36"/>
                    <a:pt x="0" y="36"/>
                    <a:pt x="0" y="36"/>
                  </a:cubicBezTo>
                  <a:cubicBezTo>
                    <a:pt x="0" y="6"/>
                    <a:pt x="0" y="6"/>
                    <a:pt x="0" y="6"/>
                  </a:cubicBezTo>
                  <a:close/>
                  <a:moveTo>
                    <a:pt x="0" y="0"/>
                  </a:moveTo>
                  <a:cubicBezTo>
                    <a:pt x="43" y="0"/>
                    <a:pt x="43" y="0"/>
                    <a:pt x="43" y="0"/>
                  </a:cubicBezTo>
                  <a:cubicBezTo>
                    <a:pt x="43" y="4"/>
                    <a:pt x="43" y="4"/>
                    <a:pt x="43" y="4"/>
                  </a:cubicBezTo>
                  <a:cubicBezTo>
                    <a:pt x="0" y="4"/>
                    <a:pt x="0" y="4"/>
                    <a:pt x="0" y="4"/>
                  </a:cubicBezTo>
                  <a:cubicBezTo>
                    <a:pt x="0" y="0"/>
                    <a:pt x="0" y="0"/>
                    <a:pt x="0" y="0"/>
                  </a:cubicBezTo>
                  <a:close/>
                  <a:moveTo>
                    <a:pt x="26" y="22"/>
                  </a:moveTo>
                  <a:cubicBezTo>
                    <a:pt x="25" y="21"/>
                    <a:pt x="25" y="21"/>
                    <a:pt x="25" y="21"/>
                  </a:cubicBezTo>
                  <a:cubicBezTo>
                    <a:pt x="25" y="20"/>
                    <a:pt x="25" y="20"/>
                    <a:pt x="25" y="20"/>
                  </a:cubicBezTo>
                  <a:cubicBezTo>
                    <a:pt x="23" y="20"/>
                    <a:pt x="23" y="20"/>
                    <a:pt x="23" y="20"/>
                  </a:cubicBezTo>
                  <a:cubicBezTo>
                    <a:pt x="23" y="20"/>
                    <a:pt x="23" y="20"/>
                    <a:pt x="23" y="20"/>
                  </a:cubicBezTo>
                  <a:cubicBezTo>
                    <a:pt x="24" y="18"/>
                    <a:pt x="24" y="18"/>
                    <a:pt x="24" y="18"/>
                  </a:cubicBezTo>
                  <a:cubicBezTo>
                    <a:pt x="24" y="18"/>
                    <a:pt x="24" y="18"/>
                    <a:pt x="24" y="18"/>
                  </a:cubicBezTo>
                  <a:cubicBezTo>
                    <a:pt x="23" y="17"/>
                    <a:pt x="23" y="17"/>
                    <a:pt x="23" y="17"/>
                  </a:cubicBezTo>
                  <a:cubicBezTo>
                    <a:pt x="22" y="17"/>
                    <a:pt x="22" y="17"/>
                    <a:pt x="22" y="17"/>
                  </a:cubicBezTo>
                  <a:cubicBezTo>
                    <a:pt x="21" y="18"/>
                    <a:pt x="21" y="18"/>
                    <a:pt x="21" y="18"/>
                  </a:cubicBezTo>
                  <a:cubicBezTo>
                    <a:pt x="21" y="18"/>
                    <a:pt x="21" y="18"/>
                    <a:pt x="21" y="18"/>
                  </a:cubicBezTo>
                  <a:cubicBezTo>
                    <a:pt x="20" y="16"/>
                    <a:pt x="20" y="16"/>
                    <a:pt x="20" y="16"/>
                  </a:cubicBezTo>
                  <a:cubicBezTo>
                    <a:pt x="20" y="16"/>
                    <a:pt x="20" y="16"/>
                    <a:pt x="20" y="16"/>
                  </a:cubicBezTo>
                  <a:cubicBezTo>
                    <a:pt x="19" y="16"/>
                    <a:pt x="19" y="16"/>
                    <a:pt x="19" y="16"/>
                  </a:cubicBezTo>
                  <a:cubicBezTo>
                    <a:pt x="18" y="16"/>
                    <a:pt x="18" y="16"/>
                    <a:pt x="18" y="16"/>
                  </a:cubicBezTo>
                  <a:cubicBezTo>
                    <a:pt x="18" y="18"/>
                    <a:pt x="18" y="18"/>
                    <a:pt x="18" y="18"/>
                  </a:cubicBezTo>
                  <a:cubicBezTo>
                    <a:pt x="17" y="18"/>
                    <a:pt x="17" y="18"/>
                    <a:pt x="17" y="18"/>
                  </a:cubicBezTo>
                  <a:cubicBezTo>
                    <a:pt x="16" y="17"/>
                    <a:pt x="16" y="17"/>
                    <a:pt x="16" y="17"/>
                  </a:cubicBezTo>
                  <a:cubicBezTo>
                    <a:pt x="16" y="17"/>
                    <a:pt x="16" y="17"/>
                    <a:pt x="16" y="17"/>
                  </a:cubicBezTo>
                  <a:cubicBezTo>
                    <a:pt x="15" y="18"/>
                    <a:pt x="15" y="18"/>
                    <a:pt x="15" y="18"/>
                  </a:cubicBezTo>
                  <a:cubicBezTo>
                    <a:pt x="15" y="18"/>
                    <a:pt x="15" y="18"/>
                    <a:pt x="15" y="18"/>
                  </a:cubicBezTo>
                  <a:cubicBezTo>
                    <a:pt x="15" y="20"/>
                    <a:pt x="15" y="20"/>
                    <a:pt x="15" y="20"/>
                  </a:cubicBezTo>
                  <a:cubicBezTo>
                    <a:pt x="15" y="20"/>
                    <a:pt x="15" y="20"/>
                    <a:pt x="15" y="20"/>
                  </a:cubicBezTo>
                  <a:cubicBezTo>
                    <a:pt x="13" y="20"/>
                    <a:pt x="13" y="20"/>
                    <a:pt x="13" y="20"/>
                  </a:cubicBezTo>
                  <a:cubicBezTo>
                    <a:pt x="13" y="21"/>
                    <a:pt x="13" y="21"/>
                    <a:pt x="13" y="21"/>
                  </a:cubicBezTo>
                  <a:cubicBezTo>
                    <a:pt x="13" y="22"/>
                    <a:pt x="13" y="22"/>
                    <a:pt x="13" y="22"/>
                  </a:cubicBezTo>
                  <a:cubicBezTo>
                    <a:pt x="13" y="22"/>
                    <a:pt x="13" y="22"/>
                    <a:pt x="13" y="22"/>
                  </a:cubicBezTo>
                  <a:cubicBezTo>
                    <a:pt x="15" y="23"/>
                    <a:pt x="15" y="23"/>
                    <a:pt x="15" y="23"/>
                  </a:cubicBezTo>
                  <a:cubicBezTo>
                    <a:pt x="15" y="23"/>
                    <a:pt x="15" y="23"/>
                    <a:pt x="15" y="23"/>
                  </a:cubicBezTo>
                  <a:cubicBezTo>
                    <a:pt x="14" y="25"/>
                    <a:pt x="14" y="25"/>
                    <a:pt x="14" y="25"/>
                  </a:cubicBezTo>
                  <a:cubicBezTo>
                    <a:pt x="13" y="25"/>
                    <a:pt x="13" y="25"/>
                    <a:pt x="13" y="25"/>
                  </a:cubicBezTo>
                  <a:cubicBezTo>
                    <a:pt x="14" y="26"/>
                    <a:pt x="14" y="26"/>
                    <a:pt x="14" y="26"/>
                  </a:cubicBezTo>
                  <a:cubicBezTo>
                    <a:pt x="14" y="26"/>
                    <a:pt x="14" y="26"/>
                    <a:pt x="14" y="26"/>
                  </a:cubicBezTo>
                  <a:cubicBezTo>
                    <a:pt x="16" y="26"/>
                    <a:pt x="16" y="26"/>
                    <a:pt x="16" y="26"/>
                  </a:cubicBezTo>
                  <a:cubicBezTo>
                    <a:pt x="17" y="26"/>
                    <a:pt x="17" y="26"/>
                    <a:pt x="17" y="26"/>
                  </a:cubicBezTo>
                  <a:cubicBezTo>
                    <a:pt x="16" y="28"/>
                    <a:pt x="16" y="28"/>
                    <a:pt x="16" y="28"/>
                  </a:cubicBezTo>
                  <a:cubicBezTo>
                    <a:pt x="17" y="28"/>
                    <a:pt x="17" y="28"/>
                    <a:pt x="17" y="28"/>
                  </a:cubicBezTo>
                  <a:cubicBezTo>
                    <a:pt x="18" y="29"/>
                    <a:pt x="18" y="29"/>
                    <a:pt x="18" y="29"/>
                  </a:cubicBezTo>
                  <a:cubicBezTo>
                    <a:pt x="18" y="29"/>
                    <a:pt x="18" y="29"/>
                    <a:pt x="18" y="29"/>
                  </a:cubicBezTo>
                  <a:cubicBezTo>
                    <a:pt x="19" y="27"/>
                    <a:pt x="19" y="27"/>
                    <a:pt x="19" y="27"/>
                  </a:cubicBezTo>
                  <a:cubicBezTo>
                    <a:pt x="19" y="27"/>
                    <a:pt x="19" y="27"/>
                    <a:pt x="19" y="27"/>
                  </a:cubicBezTo>
                  <a:cubicBezTo>
                    <a:pt x="19" y="27"/>
                    <a:pt x="19" y="27"/>
                    <a:pt x="19" y="27"/>
                  </a:cubicBezTo>
                  <a:cubicBezTo>
                    <a:pt x="20" y="29"/>
                    <a:pt x="20" y="29"/>
                    <a:pt x="20" y="29"/>
                  </a:cubicBezTo>
                  <a:cubicBezTo>
                    <a:pt x="21" y="29"/>
                    <a:pt x="21" y="29"/>
                    <a:pt x="21" y="29"/>
                  </a:cubicBezTo>
                  <a:cubicBezTo>
                    <a:pt x="22" y="28"/>
                    <a:pt x="22" y="28"/>
                    <a:pt x="22" y="28"/>
                  </a:cubicBezTo>
                  <a:cubicBezTo>
                    <a:pt x="22" y="28"/>
                    <a:pt x="22" y="28"/>
                    <a:pt x="22" y="28"/>
                  </a:cubicBezTo>
                  <a:cubicBezTo>
                    <a:pt x="22" y="26"/>
                    <a:pt x="22" y="26"/>
                    <a:pt x="22" y="26"/>
                  </a:cubicBezTo>
                  <a:cubicBezTo>
                    <a:pt x="22" y="26"/>
                    <a:pt x="22" y="26"/>
                    <a:pt x="22" y="26"/>
                  </a:cubicBezTo>
                  <a:cubicBezTo>
                    <a:pt x="24" y="26"/>
                    <a:pt x="24" y="26"/>
                    <a:pt x="24" y="26"/>
                  </a:cubicBezTo>
                  <a:cubicBezTo>
                    <a:pt x="24" y="26"/>
                    <a:pt x="24" y="26"/>
                    <a:pt x="24" y="26"/>
                  </a:cubicBezTo>
                  <a:cubicBezTo>
                    <a:pt x="25" y="25"/>
                    <a:pt x="25" y="25"/>
                    <a:pt x="25" y="25"/>
                  </a:cubicBezTo>
                  <a:cubicBezTo>
                    <a:pt x="25" y="25"/>
                    <a:pt x="25" y="25"/>
                    <a:pt x="25" y="25"/>
                  </a:cubicBezTo>
                  <a:cubicBezTo>
                    <a:pt x="24" y="23"/>
                    <a:pt x="24" y="23"/>
                    <a:pt x="24" y="23"/>
                  </a:cubicBezTo>
                  <a:cubicBezTo>
                    <a:pt x="24" y="23"/>
                    <a:pt x="24" y="23"/>
                    <a:pt x="24" y="23"/>
                  </a:cubicBezTo>
                  <a:cubicBezTo>
                    <a:pt x="25" y="22"/>
                    <a:pt x="25" y="22"/>
                    <a:pt x="25" y="22"/>
                  </a:cubicBezTo>
                  <a:lnTo>
                    <a:pt x="26" y="22"/>
                  </a:lnTo>
                  <a:close/>
                  <a:moveTo>
                    <a:pt x="22" y="22"/>
                  </a:moveTo>
                  <a:cubicBezTo>
                    <a:pt x="22" y="23"/>
                    <a:pt x="21" y="24"/>
                    <a:pt x="21" y="24"/>
                  </a:cubicBezTo>
                  <a:cubicBezTo>
                    <a:pt x="21" y="25"/>
                    <a:pt x="20" y="25"/>
                    <a:pt x="19" y="25"/>
                  </a:cubicBezTo>
                  <a:cubicBezTo>
                    <a:pt x="19" y="25"/>
                    <a:pt x="18" y="25"/>
                    <a:pt x="17" y="24"/>
                  </a:cubicBezTo>
                  <a:cubicBezTo>
                    <a:pt x="17" y="24"/>
                    <a:pt x="17" y="23"/>
                    <a:pt x="17" y="22"/>
                  </a:cubicBezTo>
                  <a:cubicBezTo>
                    <a:pt x="17" y="22"/>
                    <a:pt x="17" y="21"/>
                    <a:pt x="17" y="21"/>
                  </a:cubicBezTo>
                  <a:cubicBezTo>
                    <a:pt x="18" y="20"/>
                    <a:pt x="19" y="20"/>
                    <a:pt x="19" y="20"/>
                  </a:cubicBezTo>
                  <a:cubicBezTo>
                    <a:pt x="20" y="20"/>
                    <a:pt x="21" y="20"/>
                    <a:pt x="21" y="21"/>
                  </a:cubicBezTo>
                  <a:cubicBezTo>
                    <a:pt x="21" y="21"/>
                    <a:pt x="22" y="22"/>
                    <a:pt x="22" y="22"/>
                  </a:cubicBezTo>
                  <a:close/>
                  <a:moveTo>
                    <a:pt x="18" y="22"/>
                  </a:moveTo>
                  <a:cubicBezTo>
                    <a:pt x="18" y="22"/>
                    <a:pt x="19" y="21"/>
                    <a:pt x="19" y="21"/>
                  </a:cubicBezTo>
                  <a:cubicBezTo>
                    <a:pt x="20" y="21"/>
                    <a:pt x="20" y="22"/>
                    <a:pt x="20" y="22"/>
                  </a:cubicBezTo>
                  <a:cubicBezTo>
                    <a:pt x="20" y="23"/>
                    <a:pt x="20" y="24"/>
                    <a:pt x="19" y="24"/>
                  </a:cubicBezTo>
                  <a:cubicBezTo>
                    <a:pt x="19" y="24"/>
                    <a:pt x="18" y="23"/>
                    <a:pt x="18" y="22"/>
                  </a:cubicBezTo>
                  <a:close/>
                  <a:moveTo>
                    <a:pt x="29" y="18"/>
                  </a:moveTo>
                  <a:cubicBezTo>
                    <a:pt x="30" y="18"/>
                    <a:pt x="30" y="18"/>
                    <a:pt x="30" y="18"/>
                  </a:cubicBezTo>
                  <a:cubicBezTo>
                    <a:pt x="29" y="17"/>
                    <a:pt x="29" y="17"/>
                    <a:pt x="29" y="17"/>
                  </a:cubicBezTo>
                  <a:cubicBezTo>
                    <a:pt x="30" y="17"/>
                    <a:pt x="30" y="17"/>
                    <a:pt x="30" y="17"/>
                  </a:cubicBezTo>
                  <a:cubicBezTo>
                    <a:pt x="30" y="17"/>
                    <a:pt x="30" y="17"/>
                    <a:pt x="30" y="17"/>
                  </a:cubicBezTo>
                  <a:cubicBezTo>
                    <a:pt x="30" y="16"/>
                    <a:pt x="30" y="16"/>
                    <a:pt x="30" y="16"/>
                  </a:cubicBezTo>
                  <a:cubicBezTo>
                    <a:pt x="30" y="16"/>
                    <a:pt x="30" y="16"/>
                    <a:pt x="30" y="16"/>
                  </a:cubicBezTo>
                  <a:cubicBezTo>
                    <a:pt x="30" y="16"/>
                    <a:pt x="30" y="16"/>
                    <a:pt x="30" y="16"/>
                  </a:cubicBezTo>
                  <a:cubicBezTo>
                    <a:pt x="30" y="16"/>
                    <a:pt x="30" y="16"/>
                    <a:pt x="30" y="16"/>
                  </a:cubicBezTo>
                  <a:cubicBezTo>
                    <a:pt x="29" y="16"/>
                    <a:pt x="29" y="16"/>
                    <a:pt x="29" y="16"/>
                  </a:cubicBezTo>
                  <a:cubicBezTo>
                    <a:pt x="28" y="16"/>
                    <a:pt x="28" y="16"/>
                    <a:pt x="28" y="16"/>
                  </a:cubicBezTo>
                  <a:cubicBezTo>
                    <a:pt x="28" y="15"/>
                    <a:pt x="28" y="15"/>
                    <a:pt x="28" y="15"/>
                  </a:cubicBezTo>
                  <a:cubicBezTo>
                    <a:pt x="27" y="14"/>
                    <a:pt x="27" y="14"/>
                    <a:pt x="27" y="14"/>
                  </a:cubicBezTo>
                  <a:cubicBezTo>
                    <a:pt x="27" y="14"/>
                    <a:pt x="27" y="14"/>
                    <a:pt x="27" y="14"/>
                  </a:cubicBezTo>
                  <a:cubicBezTo>
                    <a:pt x="26" y="15"/>
                    <a:pt x="26" y="15"/>
                    <a:pt x="26" y="15"/>
                  </a:cubicBezTo>
                  <a:cubicBezTo>
                    <a:pt x="26" y="16"/>
                    <a:pt x="26" y="16"/>
                    <a:pt x="26" y="16"/>
                  </a:cubicBezTo>
                  <a:cubicBezTo>
                    <a:pt x="25" y="16"/>
                    <a:pt x="25" y="16"/>
                    <a:pt x="25" y="16"/>
                  </a:cubicBezTo>
                  <a:cubicBezTo>
                    <a:pt x="25" y="16"/>
                    <a:pt x="25" y="16"/>
                    <a:pt x="25" y="16"/>
                  </a:cubicBezTo>
                  <a:cubicBezTo>
                    <a:pt x="24" y="16"/>
                    <a:pt x="24" y="16"/>
                    <a:pt x="24" y="16"/>
                  </a:cubicBezTo>
                  <a:cubicBezTo>
                    <a:pt x="24" y="16"/>
                    <a:pt x="24" y="16"/>
                    <a:pt x="24" y="16"/>
                  </a:cubicBezTo>
                  <a:cubicBezTo>
                    <a:pt x="24" y="16"/>
                    <a:pt x="24" y="16"/>
                    <a:pt x="24" y="16"/>
                  </a:cubicBezTo>
                  <a:cubicBezTo>
                    <a:pt x="24" y="17"/>
                    <a:pt x="24" y="17"/>
                    <a:pt x="24" y="17"/>
                  </a:cubicBezTo>
                  <a:cubicBezTo>
                    <a:pt x="24" y="17"/>
                    <a:pt x="24" y="17"/>
                    <a:pt x="24" y="17"/>
                  </a:cubicBezTo>
                  <a:cubicBezTo>
                    <a:pt x="25" y="17"/>
                    <a:pt x="25" y="17"/>
                    <a:pt x="25" y="17"/>
                  </a:cubicBezTo>
                  <a:cubicBezTo>
                    <a:pt x="25" y="18"/>
                    <a:pt x="25" y="18"/>
                    <a:pt x="25" y="18"/>
                  </a:cubicBezTo>
                  <a:cubicBezTo>
                    <a:pt x="25" y="18"/>
                    <a:pt x="25" y="18"/>
                    <a:pt x="25" y="18"/>
                  </a:cubicBezTo>
                  <a:cubicBezTo>
                    <a:pt x="24" y="19"/>
                    <a:pt x="24" y="19"/>
                    <a:pt x="24" y="19"/>
                  </a:cubicBezTo>
                  <a:cubicBezTo>
                    <a:pt x="24" y="19"/>
                    <a:pt x="24" y="19"/>
                    <a:pt x="24" y="19"/>
                  </a:cubicBezTo>
                  <a:cubicBezTo>
                    <a:pt x="24" y="19"/>
                    <a:pt x="24" y="19"/>
                    <a:pt x="24" y="19"/>
                  </a:cubicBezTo>
                  <a:cubicBezTo>
                    <a:pt x="24" y="20"/>
                    <a:pt x="24" y="20"/>
                    <a:pt x="24" y="20"/>
                  </a:cubicBezTo>
                  <a:cubicBezTo>
                    <a:pt x="24" y="20"/>
                    <a:pt x="24" y="20"/>
                    <a:pt x="24" y="20"/>
                  </a:cubicBezTo>
                  <a:cubicBezTo>
                    <a:pt x="25" y="20"/>
                    <a:pt x="25" y="20"/>
                    <a:pt x="25" y="20"/>
                  </a:cubicBezTo>
                  <a:cubicBezTo>
                    <a:pt x="25" y="20"/>
                    <a:pt x="25" y="20"/>
                    <a:pt x="25" y="20"/>
                  </a:cubicBezTo>
                  <a:cubicBezTo>
                    <a:pt x="26" y="20"/>
                    <a:pt x="26" y="20"/>
                    <a:pt x="26" y="20"/>
                  </a:cubicBezTo>
                  <a:cubicBezTo>
                    <a:pt x="26" y="21"/>
                    <a:pt x="26" y="21"/>
                    <a:pt x="26" y="21"/>
                  </a:cubicBezTo>
                  <a:cubicBezTo>
                    <a:pt x="27" y="21"/>
                    <a:pt x="27" y="21"/>
                    <a:pt x="27" y="21"/>
                  </a:cubicBezTo>
                  <a:cubicBezTo>
                    <a:pt x="27" y="21"/>
                    <a:pt x="27" y="21"/>
                    <a:pt x="27" y="21"/>
                  </a:cubicBezTo>
                  <a:cubicBezTo>
                    <a:pt x="28" y="21"/>
                    <a:pt x="28" y="21"/>
                    <a:pt x="28" y="21"/>
                  </a:cubicBezTo>
                  <a:cubicBezTo>
                    <a:pt x="28" y="20"/>
                    <a:pt x="28" y="20"/>
                    <a:pt x="28" y="20"/>
                  </a:cubicBezTo>
                  <a:cubicBezTo>
                    <a:pt x="29" y="20"/>
                    <a:pt x="29" y="20"/>
                    <a:pt x="29" y="20"/>
                  </a:cubicBezTo>
                  <a:cubicBezTo>
                    <a:pt x="30" y="20"/>
                    <a:pt x="30" y="20"/>
                    <a:pt x="30" y="20"/>
                  </a:cubicBezTo>
                  <a:cubicBezTo>
                    <a:pt x="30" y="20"/>
                    <a:pt x="30" y="20"/>
                    <a:pt x="30" y="20"/>
                  </a:cubicBezTo>
                  <a:cubicBezTo>
                    <a:pt x="30" y="20"/>
                    <a:pt x="30" y="20"/>
                    <a:pt x="30" y="20"/>
                  </a:cubicBezTo>
                  <a:cubicBezTo>
                    <a:pt x="30" y="19"/>
                    <a:pt x="30" y="19"/>
                    <a:pt x="30" y="19"/>
                  </a:cubicBezTo>
                  <a:cubicBezTo>
                    <a:pt x="30" y="19"/>
                    <a:pt x="30" y="19"/>
                    <a:pt x="30" y="19"/>
                  </a:cubicBezTo>
                  <a:cubicBezTo>
                    <a:pt x="30" y="19"/>
                    <a:pt x="30" y="19"/>
                    <a:pt x="30" y="19"/>
                  </a:cubicBezTo>
                  <a:cubicBezTo>
                    <a:pt x="29" y="18"/>
                    <a:pt x="29" y="18"/>
                    <a:pt x="29" y="18"/>
                  </a:cubicBezTo>
                  <a:close/>
                  <a:moveTo>
                    <a:pt x="28" y="18"/>
                  </a:moveTo>
                  <a:cubicBezTo>
                    <a:pt x="28" y="18"/>
                    <a:pt x="28" y="19"/>
                    <a:pt x="27" y="19"/>
                  </a:cubicBezTo>
                  <a:cubicBezTo>
                    <a:pt x="27" y="19"/>
                    <a:pt x="26" y="18"/>
                    <a:pt x="26" y="18"/>
                  </a:cubicBezTo>
                  <a:cubicBezTo>
                    <a:pt x="26" y="17"/>
                    <a:pt x="27" y="17"/>
                    <a:pt x="27" y="17"/>
                  </a:cubicBezTo>
                  <a:cubicBezTo>
                    <a:pt x="28" y="17"/>
                    <a:pt x="28" y="17"/>
                    <a:pt x="28"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65"/>
            <p:cNvSpPr>
              <a:spLocks/>
            </p:cNvSpPr>
            <p:nvPr/>
          </p:nvSpPr>
          <p:spPr bwMode="auto">
            <a:xfrm>
              <a:off x="10839450" y="6213475"/>
              <a:ext cx="466725" cy="136525"/>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66"/>
            <p:cNvSpPr>
              <a:spLocks/>
            </p:cNvSpPr>
            <p:nvPr/>
          </p:nvSpPr>
          <p:spPr bwMode="auto">
            <a:xfrm>
              <a:off x="11010900" y="6208713"/>
              <a:ext cx="123825" cy="4763"/>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67"/>
            <p:cNvSpPr>
              <a:spLocks/>
            </p:cNvSpPr>
            <p:nvPr/>
          </p:nvSpPr>
          <p:spPr bwMode="auto">
            <a:xfrm>
              <a:off x="10820400" y="6535738"/>
              <a:ext cx="504825" cy="176213"/>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68"/>
            <p:cNvSpPr>
              <a:spLocks/>
            </p:cNvSpPr>
            <p:nvPr/>
          </p:nvSpPr>
          <p:spPr bwMode="auto">
            <a:xfrm>
              <a:off x="10972800" y="6650038"/>
              <a:ext cx="185738" cy="76200"/>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9"/>
            <p:cNvSpPr>
              <a:spLocks/>
            </p:cNvSpPr>
            <p:nvPr/>
          </p:nvSpPr>
          <p:spPr bwMode="auto">
            <a:xfrm>
              <a:off x="10810875" y="6350000"/>
              <a:ext cx="523875" cy="185738"/>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Oval 70"/>
            <p:cNvSpPr>
              <a:spLocks noChangeArrowheads="1"/>
            </p:cNvSpPr>
            <p:nvPr/>
          </p:nvSpPr>
          <p:spPr bwMode="auto">
            <a:xfrm>
              <a:off x="10715625" y="6108700"/>
              <a:ext cx="519113" cy="522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71"/>
            <p:cNvSpPr>
              <a:spLocks noEditPoints="1"/>
            </p:cNvSpPr>
            <p:nvPr/>
          </p:nvSpPr>
          <p:spPr bwMode="auto">
            <a:xfrm>
              <a:off x="10844213" y="6261100"/>
              <a:ext cx="261938" cy="217488"/>
            </a:xfrm>
            <a:custGeom>
              <a:avLst/>
              <a:gdLst>
                <a:gd name="T0" fmla="*/ 52 w 55"/>
                <a:gd name="T1" fmla="*/ 44 h 46"/>
                <a:gd name="T2" fmla="*/ 0 w 55"/>
                <a:gd name="T3" fmla="*/ 8 h 46"/>
                <a:gd name="T4" fmla="*/ 0 w 55"/>
                <a:gd name="T5" fmla="*/ 46 h 46"/>
                <a:gd name="T6" fmla="*/ 55 w 55"/>
                <a:gd name="T7" fmla="*/ 0 h 46"/>
                <a:gd name="T8" fmla="*/ 0 w 55"/>
                <a:gd name="T9" fmla="*/ 0 h 46"/>
                <a:gd name="T10" fmla="*/ 32 w 55"/>
                <a:gd name="T11" fmla="*/ 26 h 46"/>
                <a:gd name="T12" fmla="*/ 30 w 55"/>
                <a:gd name="T13" fmla="*/ 23 h 46"/>
                <a:gd name="T14" fmla="*/ 29 w 55"/>
                <a:gd name="T15" fmla="*/ 22 h 46"/>
                <a:gd name="T16" fmla="*/ 26 w 55"/>
                <a:gd name="T17" fmla="*/ 20 h 46"/>
                <a:gd name="T18" fmla="*/ 23 w 55"/>
                <a:gd name="T19" fmla="*/ 20 h 46"/>
                <a:gd name="T20" fmla="*/ 20 w 55"/>
                <a:gd name="T21" fmla="*/ 22 h 46"/>
                <a:gd name="T22" fmla="*/ 18 w 55"/>
                <a:gd name="T23" fmla="*/ 23 h 46"/>
                <a:gd name="T24" fmla="*/ 17 w 55"/>
                <a:gd name="T25" fmla="*/ 26 h 46"/>
                <a:gd name="T26" fmla="*/ 16 w 55"/>
                <a:gd name="T27" fmla="*/ 28 h 46"/>
                <a:gd name="T28" fmla="*/ 17 w 55"/>
                <a:gd name="T29" fmla="*/ 31 h 46"/>
                <a:gd name="T30" fmla="*/ 18 w 55"/>
                <a:gd name="T31" fmla="*/ 33 h 46"/>
                <a:gd name="T32" fmla="*/ 21 w 55"/>
                <a:gd name="T33" fmla="*/ 36 h 46"/>
                <a:gd name="T34" fmla="*/ 23 w 55"/>
                <a:gd name="T35" fmla="*/ 36 h 46"/>
                <a:gd name="T36" fmla="*/ 25 w 55"/>
                <a:gd name="T37" fmla="*/ 34 h 46"/>
                <a:gd name="T38" fmla="*/ 28 w 55"/>
                <a:gd name="T39" fmla="*/ 36 h 46"/>
                <a:gd name="T40" fmla="*/ 28 w 55"/>
                <a:gd name="T41" fmla="*/ 33 h 46"/>
                <a:gd name="T42" fmla="*/ 32 w 55"/>
                <a:gd name="T43" fmla="*/ 32 h 46"/>
                <a:gd name="T44" fmla="*/ 30 w 55"/>
                <a:gd name="T45" fmla="*/ 29 h 46"/>
                <a:gd name="T46" fmla="*/ 28 w 55"/>
                <a:gd name="T47" fmla="*/ 29 h 46"/>
                <a:gd name="T48" fmla="*/ 22 w 55"/>
                <a:gd name="T49" fmla="*/ 31 h 46"/>
                <a:gd name="T50" fmla="*/ 24 w 55"/>
                <a:gd name="T51" fmla="*/ 25 h 46"/>
                <a:gd name="T52" fmla="*/ 23 w 55"/>
                <a:gd name="T53" fmla="*/ 29 h 46"/>
                <a:gd name="T54" fmla="*/ 24 w 55"/>
                <a:gd name="T55" fmla="*/ 30 h 46"/>
                <a:gd name="T56" fmla="*/ 38 w 55"/>
                <a:gd name="T57" fmla="*/ 23 h 46"/>
                <a:gd name="T58" fmla="*/ 39 w 55"/>
                <a:gd name="T59" fmla="*/ 21 h 46"/>
                <a:gd name="T60" fmla="*/ 38 w 55"/>
                <a:gd name="T61" fmla="*/ 20 h 46"/>
                <a:gd name="T62" fmla="*/ 36 w 55"/>
                <a:gd name="T63" fmla="*/ 20 h 46"/>
                <a:gd name="T64" fmla="*/ 34 w 55"/>
                <a:gd name="T65" fmla="*/ 18 h 46"/>
                <a:gd name="T66" fmla="*/ 32 w 55"/>
                <a:gd name="T67" fmla="*/ 20 h 46"/>
                <a:gd name="T68" fmla="*/ 31 w 55"/>
                <a:gd name="T69" fmla="*/ 20 h 46"/>
                <a:gd name="T70" fmla="*/ 30 w 55"/>
                <a:gd name="T71" fmla="*/ 21 h 46"/>
                <a:gd name="T72" fmla="*/ 31 w 55"/>
                <a:gd name="T73" fmla="*/ 23 h 46"/>
                <a:gd name="T74" fmla="*/ 30 w 55"/>
                <a:gd name="T75" fmla="*/ 25 h 46"/>
                <a:gd name="T76" fmla="*/ 31 w 55"/>
                <a:gd name="T77" fmla="*/ 25 h 46"/>
                <a:gd name="T78" fmla="*/ 34 w 55"/>
                <a:gd name="T79" fmla="*/ 27 h 46"/>
                <a:gd name="T80" fmla="*/ 35 w 55"/>
                <a:gd name="T81" fmla="*/ 27 h 46"/>
                <a:gd name="T82" fmla="*/ 38 w 55"/>
                <a:gd name="T83" fmla="*/ 25 h 46"/>
                <a:gd name="T84" fmla="*/ 39 w 55"/>
                <a:gd name="T85" fmla="*/ 25 h 46"/>
                <a:gd name="T86" fmla="*/ 38 w 55"/>
                <a:gd name="T87" fmla="*/ 23 h 46"/>
                <a:gd name="T88" fmla="*/ 33 w 55"/>
                <a:gd name="T89"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 h="46">
                  <a:moveTo>
                    <a:pt x="3" y="11"/>
                  </a:moveTo>
                  <a:cubicBezTo>
                    <a:pt x="3" y="44"/>
                    <a:pt x="3" y="44"/>
                    <a:pt x="3" y="44"/>
                  </a:cubicBezTo>
                  <a:cubicBezTo>
                    <a:pt x="52" y="44"/>
                    <a:pt x="52" y="44"/>
                    <a:pt x="52" y="44"/>
                  </a:cubicBezTo>
                  <a:cubicBezTo>
                    <a:pt x="52" y="11"/>
                    <a:pt x="52" y="11"/>
                    <a:pt x="52" y="11"/>
                  </a:cubicBezTo>
                  <a:cubicBezTo>
                    <a:pt x="3" y="11"/>
                    <a:pt x="3" y="11"/>
                    <a:pt x="3" y="11"/>
                  </a:cubicBezTo>
                  <a:close/>
                  <a:moveTo>
                    <a:pt x="0" y="8"/>
                  </a:moveTo>
                  <a:cubicBezTo>
                    <a:pt x="55" y="8"/>
                    <a:pt x="55" y="8"/>
                    <a:pt x="55" y="8"/>
                  </a:cubicBezTo>
                  <a:cubicBezTo>
                    <a:pt x="55" y="46"/>
                    <a:pt x="55" y="46"/>
                    <a:pt x="55" y="46"/>
                  </a:cubicBezTo>
                  <a:cubicBezTo>
                    <a:pt x="0" y="46"/>
                    <a:pt x="0" y="46"/>
                    <a:pt x="0" y="46"/>
                  </a:cubicBezTo>
                  <a:cubicBezTo>
                    <a:pt x="0" y="8"/>
                    <a:pt x="0" y="8"/>
                    <a:pt x="0" y="8"/>
                  </a:cubicBezTo>
                  <a:close/>
                  <a:moveTo>
                    <a:pt x="0" y="0"/>
                  </a:moveTo>
                  <a:cubicBezTo>
                    <a:pt x="55" y="0"/>
                    <a:pt x="55" y="0"/>
                    <a:pt x="55" y="0"/>
                  </a:cubicBezTo>
                  <a:cubicBezTo>
                    <a:pt x="55" y="5"/>
                    <a:pt x="55" y="5"/>
                    <a:pt x="55" y="5"/>
                  </a:cubicBezTo>
                  <a:cubicBezTo>
                    <a:pt x="0" y="5"/>
                    <a:pt x="0" y="5"/>
                    <a:pt x="0" y="5"/>
                  </a:cubicBezTo>
                  <a:cubicBezTo>
                    <a:pt x="0" y="0"/>
                    <a:pt x="0" y="0"/>
                    <a:pt x="0" y="0"/>
                  </a:cubicBezTo>
                  <a:close/>
                  <a:moveTo>
                    <a:pt x="33" y="28"/>
                  </a:moveTo>
                  <a:cubicBezTo>
                    <a:pt x="32" y="26"/>
                    <a:pt x="32" y="26"/>
                    <a:pt x="32" y="26"/>
                  </a:cubicBezTo>
                  <a:cubicBezTo>
                    <a:pt x="32" y="26"/>
                    <a:pt x="32" y="26"/>
                    <a:pt x="32" y="26"/>
                  </a:cubicBezTo>
                  <a:cubicBezTo>
                    <a:pt x="30" y="26"/>
                    <a:pt x="30" y="26"/>
                    <a:pt x="30" y="26"/>
                  </a:cubicBezTo>
                  <a:cubicBezTo>
                    <a:pt x="29" y="25"/>
                    <a:pt x="29" y="25"/>
                    <a:pt x="29" y="25"/>
                  </a:cubicBezTo>
                  <a:cubicBezTo>
                    <a:pt x="30" y="23"/>
                    <a:pt x="30" y="23"/>
                    <a:pt x="30" y="23"/>
                  </a:cubicBezTo>
                  <a:cubicBezTo>
                    <a:pt x="30" y="23"/>
                    <a:pt x="30" y="23"/>
                    <a:pt x="30" y="23"/>
                  </a:cubicBezTo>
                  <a:cubicBezTo>
                    <a:pt x="29" y="22"/>
                    <a:pt x="29" y="22"/>
                    <a:pt x="29" y="22"/>
                  </a:cubicBezTo>
                  <a:cubicBezTo>
                    <a:pt x="29" y="22"/>
                    <a:pt x="29" y="22"/>
                    <a:pt x="29" y="22"/>
                  </a:cubicBezTo>
                  <a:cubicBezTo>
                    <a:pt x="27" y="23"/>
                    <a:pt x="27" y="23"/>
                    <a:pt x="27" y="23"/>
                  </a:cubicBezTo>
                  <a:cubicBezTo>
                    <a:pt x="26" y="23"/>
                    <a:pt x="26" y="23"/>
                    <a:pt x="26" y="23"/>
                  </a:cubicBezTo>
                  <a:cubicBezTo>
                    <a:pt x="26" y="20"/>
                    <a:pt x="26" y="20"/>
                    <a:pt x="26" y="20"/>
                  </a:cubicBezTo>
                  <a:cubicBezTo>
                    <a:pt x="25" y="20"/>
                    <a:pt x="25" y="20"/>
                    <a:pt x="25" y="20"/>
                  </a:cubicBezTo>
                  <a:cubicBezTo>
                    <a:pt x="24" y="20"/>
                    <a:pt x="24" y="20"/>
                    <a:pt x="24" y="20"/>
                  </a:cubicBezTo>
                  <a:cubicBezTo>
                    <a:pt x="23" y="20"/>
                    <a:pt x="23" y="20"/>
                    <a:pt x="23" y="20"/>
                  </a:cubicBezTo>
                  <a:cubicBezTo>
                    <a:pt x="23" y="23"/>
                    <a:pt x="23" y="23"/>
                    <a:pt x="23" y="23"/>
                  </a:cubicBezTo>
                  <a:cubicBezTo>
                    <a:pt x="22" y="23"/>
                    <a:pt x="22" y="23"/>
                    <a:pt x="22" y="23"/>
                  </a:cubicBezTo>
                  <a:cubicBezTo>
                    <a:pt x="20" y="22"/>
                    <a:pt x="20" y="22"/>
                    <a:pt x="20" y="22"/>
                  </a:cubicBezTo>
                  <a:cubicBezTo>
                    <a:pt x="20" y="22"/>
                    <a:pt x="20" y="22"/>
                    <a:pt x="20" y="22"/>
                  </a:cubicBezTo>
                  <a:cubicBezTo>
                    <a:pt x="19" y="23"/>
                    <a:pt x="19" y="23"/>
                    <a:pt x="19" y="23"/>
                  </a:cubicBezTo>
                  <a:cubicBezTo>
                    <a:pt x="18" y="23"/>
                    <a:pt x="18" y="23"/>
                    <a:pt x="18" y="23"/>
                  </a:cubicBezTo>
                  <a:cubicBezTo>
                    <a:pt x="19" y="25"/>
                    <a:pt x="19" y="25"/>
                    <a:pt x="19" y="25"/>
                  </a:cubicBezTo>
                  <a:cubicBezTo>
                    <a:pt x="19" y="26"/>
                    <a:pt x="19" y="26"/>
                    <a:pt x="19" y="26"/>
                  </a:cubicBezTo>
                  <a:cubicBezTo>
                    <a:pt x="17" y="26"/>
                    <a:pt x="17" y="26"/>
                    <a:pt x="17" y="26"/>
                  </a:cubicBezTo>
                  <a:cubicBezTo>
                    <a:pt x="16" y="26"/>
                    <a:pt x="16" y="26"/>
                    <a:pt x="16" y="26"/>
                  </a:cubicBezTo>
                  <a:cubicBezTo>
                    <a:pt x="16" y="28"/>
                    <a:pt x="16" y="28"/>
                    <a:pt x="16" y="28"/>
                  </a:cubicBezTo>
                  <a:cubicBezTo>
                    <a:pt x="16" y="28"/>
                    <a:pt x="16" y="28"/>
                    <a:pt x="16" y="28"/>
                  </a:cubicBezTo>
                  <a:cubicBezTo>
                    <a:pt x="19" y="29"/>
                    <a:pt x="19" y="29"/>
                    <a:pt x="19" y="29"/>
                  </a:cubicBezTo>
                  <a:cubicBezTo>
                    <a:pt x="19" y="30"/>
                    <a:pt x="19" y="30"/>
                    <a:pt x="19" y="30"/>
                  </a:cubicBezTo>
                  <a:cubicBezTo>
                    <a:pt x="17" y="31"/>
                    <a:pt x="17" y="31"/>
                    <a:pt x="17" y="31"/>
                  </a:cubicBezTo>
                  <a:cubicBezTo>
                    <a:pt x="17" y="32"/>
                    <a:pt x="17" y="32"/>
                    <a:pt x="17" y="32"/>
                  </a:cubicBezTo>
                  <a:cubicBezTo>
                    <a:pt x="18" y="33"/>
                    <a:pt x="18" y="33"/>
                    <a:pt x="18" y="33"/>
                  </a:cubicBezTo>
                  <a:cubicBezTo>
                    <a:pt x="18" y="33"/>
                    <a:pt x="18" y="33"/>
                    <a:pt x="18" y="33"/>
                  </a:cubicBezTo>
                  <a:cubicBezTo>
                    <a:pt x="20" y="33"/>
                    <a:pt x="20" y="33"/>
                    <a:pt x="20" y="33"/>
                  </a:cubicBezTo>
                  <a:cubicBezTo>
                    <a:pt x="21" y="33"/>
                    <a:pt x="21" y="33"/>
                    <a:pt x="21" y="33"/>
                  </a:cubicBezTo>
                  <a:cubicBezTo>
                    <a:pt x="21" y="36"/>
                    <a:pt x="21" y="36"/>
                    <a:pt x="21" y="36"/>
                  </a:cubicBezTo>
                  <a:cubicBezTo>
                    <a:pt x="21" y="36"/>
                    <a:pt x="21" y="36"/>
                    <a:pt x="21" y="36"/>
                  </a:cubicBezTo>
                  <a:cubicBezTo>
                    <a:pt x="22" y="37"/>
                    <a:pt x="22" y="37"/>
                    <a:pt x="22" y="37"/>
                  </a:cubicBezTo>
                  <a:cubicBezTo>
                    <a:pt x="23" y="36"/>
                    <a:pt x="23" y="36"/>
                    <a:pt x="23" y="36"/>
                  </a:cubicBezTo>
                  <a:cubicBezTo>
                    <a:pt x="24" y="34"/>
                    <a:pt x="24" y="34"/>
                    <a:pt x="24" y="34"/>
                  </a:cubicBezTo>
                  <a:cubicBezTo>
                    <a:pt x="24" y="34"/>
                    <a:pt x="24" y="34"/>
                    <a:pt x="24" y="34"/>
                  </a:cubicBezTo>
                  <a:cubicBezTo>
                    <a:pt x="25" y="34"/>
                    <a:pt x="25" y="34"/>
                    <a:pt x="25" y="34"/>
                  </a:cubicBezTo>
                  <a:cubicBezTo>
                    <a:pt x="26" y="36"/>
                    <a:pt x="26" y="36"/>
                    <a:pt x="26" y="36"/>
                  </a:cubicBezTo>
                  <a:cubicBezTo>
                    <a:pt x="26" y="37"/>
                    <a:pt x="26" y="37"/>
                    <a:pt x="26" y="37"/>
                  </a:cubicBezTo>
                  <a:cubicBezTo>
                    <a:pt x="28" y="36"/>
                    <a:pt x="28" y="36"/>
                    <a:pt x="28" y="36"/>
                  </a:cubicBezTo>
                  <a:cubicBezTo>
                    <a:pt x="28" y="36"/>
                    <a:pt x="28" y="36"/>
                    <a:pt x="28" y="36"/>
                  </a:cubicBezTo>
                  <a:cubicBezTo>
                    <a:pt x="28" y="33"/>
                    <a:pt x="28" y="33"/>
                    <a:pt x="28" y="33"/>
                  </a:cubicBezTo>
                  <a:cubicBezTo>
                    <a:pt x="28" y="33"/>
                    <a:pt x="28" y="33"/>
                    <a:pt x="28" y="33"/>
                  </a:cubicBezTo>
                  <a:cubicBezTo>
                    <a:pt x="31" y="33"/>
                    <a:pt x="31" y="33"/>
                    <a:pt x="31" y="33"/>
                  </a:cubicBezTo>
                  <a:cubicBezTo>
                    <a:pt x="31" y="33"/>
                    <a:pt x="31" y="33"/>
                    <a:pt x="31" y="33"/>
                  </a:cubicBezTo>
                  <a:cubicBezTo>
                    <a:pt x="32" y="32"/>
                    <a:pt x="32" y="32"/>
                    <a:pt x="32" y="32"/>
                  </a:cubicBezTo>
                  <a:cubicBezTo>
                    <a:pt x="32" y="31"/>
                    <a:pt x="32" y="31"/>
                    <a:pt x="32" y="31"/>
                  </a:cubicBezTo>
                  <a:cubicBezTo>
                    <a:pt x="30" y="30"/>
                    <a:pt x="30" y="30"/>
                    <a:pt x="30" y="30"/>
                  </a:cubicBezTo>
                  <a:cubicBezTo>
                    <a:pt x="30" y="29"/>
                    <a:pt x="30" y="29"/>
                    <a:pt x="30" y="29"/>
                  </a:cubicBezTo>
                  <a:cubicBezTo>
                    <a:pt x="32" y="28"/>
                    <a:pt x="32" y="28"/>
                    <a:pt x="32" y="28"/>
                  </a:cubicBezTo>
                  <a:lnTo>
                    <a:pt x="33" y="28"/>
                  </a:lnTo>
                  <a:close/>
                  <a:moveTo>
                    <a:pt x="28" y="29"/>
                  </a:moveTo>
                  <a:cubicBezTo>
                    <a:pt x="28" y="29"/>
                    <a:pt x="27" y="30"/>
                    <a:pt x="27" y="31"/>
                  </a:cubicBezTo>
                  <a:cubicBezTo>
                    <a:pt x="26" y="31"/>
                    <a:pt x="25" y="32"/>
                    <a:pt x="24" y="32"/>
                  </a:cubicBezTo>
                  <a:cubicBezTo>
                    <a:pt x="23" y="32"/>
                    <a:pt x="23" y="31"/>
                    <a:pt x="22" y="31"/>
                  </a:cubicBezTo>
                  <a:cubicBezTo>
                    <a:pt x="22" y="30"/>
                    <a:pt x="21" y="29"/>
                    <a:pt x="21" y="29"/>
                  </a:cubicBezTo>
                  <a:cubicBezTo>
                    <a:pt x="21" y="28"/>
                    <a:pt x="22" y="27"/>
                    <a:pt x="22" y="26"/>
                  </a:cubicBezTo>
                  <a:cubicBezTo>
                    <a:pt x="23" y="26"/>
                    <a:pt x="23" y="25"/>
                    <a:pt x="24" y="25"/>
                  </a:cubicBezTo>
                  <a:cubicBezTo>
                    <a:pt x="25" y="25"/>
                    <a:pt x="26" y="26"/>
                    <a:pt x="27" y="26"/>
                  </a:cubicBezTo>
                  <a:cubicBezTo>
                    <a:pt x="27" y="27"/>
                    <a:pt x="28" y="28"/>
                    <a:pt x="28" y="29"/>
                  </a:cubicBezTo>
                  <a:close/>
                  <a:moveTo>
                    <a:pt x="23" y="29"/>
                  </a:moveTo>
                  <a:cubicBezTo>
                    <a:pt x="23" y="28"/>
                    <a:pt x="24" y="27"/>
                    <a:pt x="24" y="27"/>
                  </a:cubicBezTo>
                  <a:cubicBezTo>
                    <a:pt x="25" y="27"/>
                    <a:pt x="26" y="28"/>
                    <a:pt x="26" y="29"/>
                  </a:cubicBezTo>
                  <a:cubicBezTo>
                    <a:pt x="26" y="29"/>
                    <a:pt x="25" y="30"/>
                    <a:pt x="24" y="30"/>
                  </a:cubicBezTo>
                  <a:cubicBezTo>
                    <a:pt x="24" y="30"/>
                    <a:pt x="23" y="29"/>
                    <a:pt x="23" y="29"/>
                  </a:cubicBezTo>
                  <a:close/>
                  <a:moveTo>
                    <a:pt x="38" y="23"/>
                  </a:moveTo>
                  <a:cubicBezTo>
                    <a:pt x="38" y="23"/>
                    <a:pt x="38" y="23"/>
                    <a:pt x="38" y="23"/>
                  </a:cubicBezTo>
                  <a:cubicBezTo>
                    <a:pt x="38" y="22"/>
                    <a:pt x="38" y="22"/>
                    <a:pt x="38" y="22"/>
                  </a:cubicBezTo>
                  <a:cubicBezTo>
                    <a:pt x="38" y="21"/>
                    <a:pt x="38" y="21"/>
                    <a:pt x="38" y="21"/>
                  </a:cubicBezTo>
                  <a:cubicBezTo>
                    <a:pt x="39" y="21"/>
                    <a:pt x="39" y="21"/>
                    <a:pt x="39" y="21"/>
                  </a:cubicBezTo>
                  <a:cubicBezTo>
                    <a:pt x="39" y="21"/>
                    <a:pt x="39" y="21"/>
                    <a:pt x="39" y="21"/>
                  </a:cubicBezTo>
                  <a:cubicBezTo>
                    <a:pt x="38" y="20"/>
                    <a:pt x="38" y="20"/>
                    <a:pt x="38" y="20"/>
                  </a:cubicBezTo>
                  <a:cubicBezTo>
                    <a:pt x="38" y="20"/>
                    <a:pt x="38" y="20"/>
                    <a:pt x="38" y="20"/>
                  </a:cubicBezTo>
                  <a:cubicBezTo>
                    <a:pt x="38" y="20"/>
                    <a:pt x="38" y="20"/>
                    <a:pt x="38" y="20"/>
                  </a:cubicBezTo>
                  <a:cubicBezTo>
                    <a:pt x="37" y="20"/>
                    <a:pt x="37" y="20"/>
                    <a:pt x="37" y="20"/>
                  </a:cubicBezTo>
                  <a:cubicBezTo>
                    <a:pt x="36" y="20"/>
                    <a:pt x="36" y="20"/>
                    <a:pt x="36" y="20"/>
                  </a:cubicBezTo>
                  <a:cubicBezTo>
                    <a:pt x="35" y="19"/>
                    <a:pt x="35" y="19"/>
                    <a:pt x="35" y="19"/>
                  </a:cubicBezTo>
                  <a:cubicBezTo>
                    <a:pt x="35" y="18"/>
                    <a:pt x="35" y="18"/>
                    <a:pt x="35" y="18"/>
                  </a:cubicBezTo>
                  <a:cubicBezTo>
                    <a:pt x="34" y="18"/>
                    <a:pt x="34" y="18"/>
                    <a:pt x="34" y="18"/>
                  </a:cubicBezTo>
                  <a:cubicBezTo>
                    <a:pt x="34" y="19"/>
                    <a:pt x="34" y="19"/>
                    <a:pt x="34" y="19"/>
                  </a:cubicBezTo>
                  <a:cubicBezTo>
                    <a:pt x="33" y="20"/>
                    <a:pt x="33" y="20"/>
                    <a:pt x="33" y="20"/>
                  </a:cubicBezTo>
                  <a:cubicBezTo>
                    <a:pt x="33" y="20"/>
                    <a:pt x="33" y="20"/>
                    <a:pt x="32" y="20"/>
                  </a:cubicBezTo>
                  <a:cubicBezTo>
                    <a:pt x="31" y="20"/>
                    <a:pt x="31" y="20"/>
                    <a:pt x="31" y="20"/>
                  </a:cubicBezTo>
                  <a:cubicBezTo>
                    <a:pt x="31" y="20"/>
                    <a:pt x="31" y="20"/>
                    <a:pt x="31" y="20"/>
                  </a:cubicBezTo>
                  <a:cubicBezTo>
                    <a:pt x="31" y="20"/>
                    <a:pt x="31" y="20"/>
                    <a:pt x="31" y="20"/>
                  </a:cubicBezTo>
                  <a:cubicBezTo>
                    <a:pt x="30" y="21"/>
                    <a:pt x="30" y="21"/>
                    <a:pt x="30" y="21"/>
                  </a:cubicBezTo>
                  <a:cubicBezTo>
                    <a:pt x="30" y="21"/>
                    <a:pt x="30" y="21"/>
                    <a:pt x="30" y="21"/>
                  </a:cubicBezTo>
                  <a:cubicBezTo>
                    <a:pt x="30" y="21"/>
                    <a:pt x="30" y="21"/>
                    <a:pt x="30" y="21"/>
                  </a:cubicBezTo>
                  <a:cubicBezTo>
                    <a:pt x="31" y="22"/>
                    <a:pt x="31" y="22"/>
                    <a:pt x="31" y="22"/>
                  </a:cubicBezTo>
                  <a:cubicBezTo>
                    <a:pt x="31" y="23"/>
                    <a:pt x="31" y="23"/>
                    <a:pt x="31" y="23"/>
                  </a:cubicBezTo>
                  <a:cubicBezTo>
                    <a:pt x="31" y="23"/>
                    <a:pt x="31" y="23"/>
                    <a:pt x="31" y="23"/>
                  </a:cubicBezTo>
                  <a:cubicBezTo>
                    <a:pt x="30" y="24"/>
                    <a:pt x="30" y="24"/>
                    <a:pt x="30" y="24"/>
                  </a:cubicBezTo>
                  <a:cubicBezTo>
                    <a:pt x="30" y="24"/>
                    <a:pt x="30" y="24"/>
                    <a:pt x="30" y="24"/>
                  </a:cubicBezTo>
                  <a:cubicBezTo>
                    <a:pt x="30" y="25"/>
                    <a:pt x="30" y="25"/>
                    <a:pt x="30" y="25"/>
                  </a:cubicBezTo>
                  <a:cubicBezTo>
                    <a:pt x="31" y="25"/>
                    <a:pt x="31" y="25"/>
                    <a:pt x="31" y="25"/>
                  </a:cubicBezTo>
                  <a:cubicBezTo>
                    <a:pt x="31" y="25"/>
                    <a:pt x="31" y="25"/>
                    <a:pt x="31" y="25"/>
                  </a:cubicBezTo>
                  <a:cubicBezTo>
                    <a:pt x="31" y="25"/>
                    <a:pt x="31" y="25"/>
                    <a:pt x="31" y="25"/>
                  </a:cubicBezTo>
                  <a:cubicBezTo>
                    <a:pt x="32" y="25"/>
                    <a:pt x="32" y="25"/>
                    <a:pt x="32" y="25"/>
                  </a:cubicBezTo>
                  <a:cubicBezTo>
                    <a:pt x="33" y="25"/>
                    <a:pt x="33" y="26"/>
                    <a:pt x="33" y="26"/>
                  </a:cubicBezTo>
                  <a:cubicBezTo>
                    <a:pt x="34" y="27"/>
                    <a:pt x="34" y="27"/>
                    <a:pt x="34" y="27"/>
                  </a:cubicBezTo>
                  <a:cubicBezTo>
                    <a:pt x="34" y="27"/>
                    <a:pt x="34" y="27"/>
                    <a:pt x="34" y="27"/>
                  </a:cubicBezTo>
                  <a:cubicBezTo>
                    <a:pt x="35" y="27"/>
                    <a:pt x="35" y="27"/>
                    <a:pt x="35" y="27"/>
                  </a:cubicBezTo>
                  <a:cubicBezTo>
                    <a:pt x="35" y="27"/>
                    <a:pt x="35" y="27"/>
                    <a:pt x="35" y="27"/>
                  </a:cubicBezTo>
                  <a:cubicBezTo>
                    <a:pt x="36" y="26"/>
                    <a:pt x="36" y="26"/>
                    <a:pt x="36" y="26"/>
                  </a:cubicBezTo>
                  <a:cubicBezTo>
                    <a:pt x="36" y="26"/>
                    <a:pt x="36" y="25"/>
                    <a:pt x="37" y="25"/>
                  </a:cubicBezTo>
                  <a:cubicBezTo>
                    <a:pt x="38" y="25"/>
                    <a:pt x="38" y="25"/>
                    <a:pt x="38" y="25"/>
                  </a:cubicBezTo>
                  <a:cubicBezTo>
                    <a:pt x="38" y="25"/>
                    <a:pt x="38" y="25"/>
                    <a:pt x="38" y="25"/>
                  </a:cubicBezTo>
                  <a:cubicBezTo>
                    <a:pt x="38" y="25"/>
                    <a:pt x="38" y="25"/>
                    <a:pt x="38" y="25"/>
                  </a:cubicBezTo>
                  <a:cubicBezTo>
                    <a:pt x="39" y="25"/>
                    <a:pt x="39" y="25"/>
                    <a:pt x="39" y="25"/>
                  </a:cubicBezTo>
                  <a:cubicBezTo>
                    <a:pt x="39" y="24"/>
                    <a:pt x="39" y="24"/>
                    <a:pt x="39" y="24"/>
                  </a:cubicBezTo>
                  <a:cubicBezTo>
                    <a:pt x="38" y="24"/>
                    <a:pt x="38" y="24"/>
                    <a:pt x="38" y="24"/>
                  </a:cubicBezTo>
                  <a:cubicBezTo>
                    <a:pt x="38" y="23"/>
                    <a:pt x="38" y="23"/>
                    <a:pt x="38" y="23"/>
                  </a:cubicBezTo>
                  <a:close/>
                  <a:moveTo>
                    <a:pt x="36" y="23"/>
                  </a:moveTo>
                  <a:cubicBezTo>
                    <a:pt x="36" y="23"/>
                    <a:pt x="35" y="24"/>
                    <a:pt x="34" y="24"/>
                  </a:cubicBezTo>
                  <a:cubicBezTo>
                    <a:pt x="34" y="24"/>
                    <a:pt x="33" y="23"/>
                    <a:pt x="33" y="23"/>
                  </a:cubicBezTo>
                  <a:cubicBezTo>
                    <a:pt x="33" y="22"/>
                    <a:pt x="34" y="22"/>
                    <a:pt x="34" y="22"/>
                  </a:cubicBezTo>
                  <a:cubicBezTo>
                    <a:pt x="35" y="22"/>
                    <a:pt x="36" y="22"/>
                    <a:pt x="36" y="23"/>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5" name="Rectangle 134"/>
          <p:cNvSpPr/>
          <p:nvPr/>
        </p:nvSpPr>
        <p:spPr bwMode="auto">
          <a:xfrm>
            <a:off x="9029555" y="2088458"/>
            <a:ext cx="3497973" cy="4899718"/>
          </a:xfrm>
          <a:prstGeom prst="rect">
            <a:avLst/>
          </a:prstGeom>
          <a:solidFill>
            <a:schemeClr val="bg1">
              <a:alpha val="79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0215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a:grpSpLocks noChangeAspect="1"/>
          </p:cNvGrpSpPr>
          <p:nvPr/>
        </p:nvGrpSpPr>
        <p:grpSpPr>
          <a:xfrm>
            <a:off x="11311533" y="6252116"/>
            <a:ext cx="665727" cy="457200"/>
            <a:chOff x="458672" y="4322842"/>
            <a:chExt cx="1543930" cy="1060324"/>
          </a:xfrm>
        </p:grpSpPr>
        <p:sp>
          <p:nvSpPr>
            <p:cNvPr id="22" name="Rectangle 21"/>
            <p:cNvSpPr/>
            <p:nvPr/>
          </p:nvSpPr>
          <p:spPr>
            <a:xfrm>
              <a:off x="458672" y="4322842"/>
              <a:ext cx="1543930" cy="1060324"/>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39" tIns="46620" rIns="93239" bIns="46620" rtlCol="0" anchor="t"/>
            <a:lstStyle/>
            <a:p>
              <a:pPr defTabSz="932563"/>
              <a:endParaRPr lang="en-US" sz="1326" dirty="0">
                <a:solidFill>
                  <a:srgbClr val="FFFFFF">
                    <a:alpha val="99000"/>
                  </a:srgbClr>
                </a:solidFill>
              </a:endParaRPr>
            </a:p>
          </p:txBody>
        </p:sp>
        <p:sp>
          <p:nvSpPr>
            <p:cNvPr id="15" name="Rectangle 14"/>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cxnSp>
          <p:nvCxnSpPr>
            <p:cNvPr id="16" name="Straight Connector 15"/>
            <p:cNvCxnSpPr/>
            <p:nvPr/>
          </p:nvCxnSpPr>
          <p:spPr>
            <a:xfrm>
              <a:off x="865631" y="4744294"/>
              <a:ext cx="72804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7" name="Straight Connector 16"/>
            <p:cNvCxnSpPr/>
            <p:nvPr/>
          </p:nvCxnSpPr>
          <p:spPr>
            <a:xfrm>
              <a:off x="865631" y="4922717"/>
              <a:ext cx="72804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8" name="Straight Connector 17"/>
            <p:cNvCxnSpPr/>
            <p:nvPr/>
          </p:nvCxnSpPr>
          <p:spPr>
            <a:xfrm>
              <a:off x="865631" y="5101140"/>
              <a:ext cx="72804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9" name="Straight Connector 18"/>
            <p:cNvCxnSpPr/>
            <p:nvPr/>
          </p:nvCxnSpPr>
          <p:spPr>
            <a:xfrm>
              <a:off x="856802" y="4581150"/>
              <a:ext cx="736877" cy="0"/>
            </a:xfrm>
            <a:prstGeom prst="line">
              <a:avLst/>
            </a:prstGeom>
            <a:ln w="19050"/>
          </p:spPr>
          <p:style>
            <a:lnRef idx="1">
              <a:schemeClr val="dk1"/>
            </a:lnRef>
            <a:fillRef idx="2">
              <a:schemeClr val="dk1"/>
            </a:fillRef>
            <a:effectRef idx="1">
              <a:schemeClr val="dk1"/>
            </a:effectRef>
            <a:fontRef idx="minor">
              <a:schemeClr val="dk1"/>
            </a:fontRef>
          </p:style>
        </p:cxnSp>
        <p:sp>
          <p:nvSpPr>
            <p:cNvPr id="20" name="Rectangle 19"/>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sp>
          <p:nvSpPr>
            <p:cNvPr id="21" name="Rectangle 20"/>
            <p:cNvSpPr/>
            <p:nvPr/>
          </p:nvSpPr>
          <p:spPr>
            <a:xfrm>
              <a:off x="1055421" y="4665051"/>
              <a:ext cx="344183" cy="3497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sp>
        <p:nvSpPr>
          <p:cNvPr id="2" name="Title 1"/>
          <p:cNvSpPr>
            <a:spLocks noGrp="1"/>
          </p:cNvSpPr>
          <p:nvPr>
            <p:ph type="title"/>
          </p:nvPr>
        </p:nvSpPr>
        <p:spPr/>
        <p:txBody>
          <a:bodyPr/>
          <a:lstStyle/>
          <a:p>
            <a:r>
              <a:rPr lang="en-US" dirty="0" smtClean="0"/>
              <a:t>Content add-in</a:t>
            </a:r>
            <a:endParaRPr lang="en-US" dirty="0"/>
          </a:p>
        </p:txBody>
      </p:sp>
      <p:pic>
        <p:nvPicPr>
          <p:cNvPr id="11" name="Picture 10"/>
          <p:cNvPicPr>
            <a:picLocks noChangeAspect="1"/>
          </p:cNvPicPr>
          <p:nvPr/>
        </p:nvPicPr>
        <p:blipFill rotWithShape="1">
          <a:blip r:embed="rId3"/>
          <a:srcRect b="951"/>
          <a:stretch/>
        </p:blipFill>
        <p:spPr>
          <a:xfrm>
            <a:off x="453729" y="1211287"/>
            <a:ext cx="7310491" cy="4663017"/>
          </a:xfrm>
          <a:prstGeom prst="rect">
            <a:avLst/>
          </a:prstGeom>
        </p:spPr>
      </p:pic>
      <p:pic>
        <p:nvPicPr>
          <p:cNvPr id="9" name="Picture 8"/>
          <p:cNvPicPr>
            <a:picLocks noChangeAspect="1"/>
          </p:cNvPicPr>
          <p:nvPr/>
        </p:nvPicPr>
        <p:blipFill rotWithShape="1">
          <a:blip r:embed="rId4"/>
          <a:srcRect b="882"/>
          <a:stretch/>
        </p:blipFill>
        <p:spPr>
          <a:xfrm>
            <a:off x="2455153" y="1211287"/>
            <a:ext cx="7305334" cy="4663017"/>
          </a:xfrm>
          <a:prstGeom prst="rect">
            <a:avLst/>
          </a:prstGeom>
        </p:spPr>
      </p:pic>
      <p:pic>
        <p:nvPicPr>
          <p:cNvPr id="10" name="Picture 9"/>
          <p:cNvPicPr>
            <a:picLocks noChangeAspect="1"/>
          </p:cNvPicPr>
          <p:nvPr/>
        </p:nvPicPr>
        <p:blipFill rotWithShape="1">
          <a:blip r:embed="rId5"/>
          <a:srcRect b="890"/>
          <a:stretch/>
        </p:blipFill>
        <p:spPr>
          <a:xfrm>
            <a:off x="4692007" y="1211287"/>
            <a:ext cx="7305937" cy="4663017"/>
          </a:xfrm>
          <a:prstGeom prst="rect">
            <a:avLst/>
          </a:prstGeom>
        </p:spPr>
      </p:pic>
      <p:grpSp>
        <p:nvGrpSpPr>
          <p:cNvPr id="26" name="Group 25"/>
          <p:cNvGrpSpPr/>
          <p:nvPr/>
        </p:nvGrpSpPr>
        <p:grpSpPr>
          <a:xfrm>
            <a:off x="10305860" y="167118"/>
            <a:ext cx="2043304" cy="287338"/>
            <a:chOff x="10305860" y="167118"/>
            <a:chExt cx="2043304" cy="287338"/>
          </a:xfrm>
        </p:grpSpPr>
        <p:sp>
          <p:nvSpPr>
            <p:cNvPr id="27" name="TextBox 26"/>
            <p:cNvSpPr txBox="1"/>
            <p:nvPr/>
          </p:nvSpPr>
          <p:spPr>
            <a:xfrm>
              <a:off x="10305860" y="167118"/>
              <a:ext cx="2043304"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Office add-in samples</a:t>
              </a:r>
            </a:p>
          </p:txBody>
        </p:sp>
        <p:sp>
          <p:nvSpPr>
            <p:cNvPr id="28" name="Freeform 5"/>
            <p:cNvSpPr>
              <a:spLocks/>
            </p:cNvSpPr>
            <p:nvPr/>
          </p:nvSpPr>
          <p:spPr bwMode="auto">
            <a:xfrm>
              <a:off x="10315880" y="273050"/>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653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17500">
                      <a:schemeClr val="tx1"/>
                    </a:gs>
                    <a:gs pos="54000">
                      <a:schemeClr val="tx1"/>
                    </a:gs>
                  </a:gsLst>
                  <a:lin ang="5400000" scaled="0"/>
                </a:gradFill>
              </a:rPr>
              <a:t>Office add-ins</a:t>
            </a:r>
            <a:br>
              <a:rPr lang="en-US" dirty="0" smtClean="0">
                <a:gradFill>
                  <a:gsLst>
                    <a:gs pos="17500">
                      <a:schemeClr val="tx1"/>
                    </a:gs>
                    <a:gs pos="54000">
                      <a:schemeClr val="tx1"/>
                    </a:gs>
                  </a:gsLst>
                  <a:lin ang="5400000" scaled="0"/>
                </a:gradFill>
              </a:rPr>
            </a:br>
            <a:r>
              <a:rPr lang="en-US" sz="3198" dirty="0" smtClean="0">
                <a:gradFill>
                  <a:gsLst>
                    <a:gs pos="17500">
                      <a:schemeClr val="tx1"/>
                    </a:gs>
                    <a:gs pos="54000">
                      <a:schemeClr val="tx1"/>
                    </a:gs>
                  </a:gsLst>
                  <a:lin ang="5400000" scaled="0"/>
                </a:gradFill>
              </a:rPr>
              <a:t>A new way to build extensions for Office</a:t>
            </a:r>
            <a:endParaRPr lang="en-US" dirty="0">
              <a:gradFill>
                <a:gsLst>
                  <a:gs pos="17500">
                    <a:schemeClr val="tx1"/>
                  </a:gs>
                  <a:gs pos="54000">
                    <a:schemeClr val="tx1"/>
                  </a:gs>
                </a:gsLst>
                <a:lin ang="5400000" scaled="0"/>
              </a:gradFill>
            </a:endParaRPr>
          </a:p>
        </p:txBody>
      </p:sp>
      <p:sp>
        <p:nvSpPr>
          <p:cNvPr id="11" name="Rectangle 10"/>
          <p:cNvSpPr/>
          <p:nvPr/>
        </p:nvSpPr>
        <p:spPr>
          <a:xfrm>
            <a:off x="1009805" y="4597852"/>
            <a:ext cx="437099" cy="442584"/>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62" name="Group 61"/>
          <p:cNvGrpSpPr/>
          <p:nvPr/>
        </p:nvGrpSpPr>
        <p:grpSpPr>
          <a:xfrm>
            <a:off x="438330" y="3965888"/>
            <a:ext cx="8980353" cy="1138771"/>
            <a:chOff x="438330" y="3954457"/>
            <a:chExt cx="8980353" cy="1138771"/>
          </a:xfrm>
        </p:grpSpPr>
        <p:sp>
          <p:nvSpPr>
            <p:cNvPr id="14" name="Text Placeholder 2"/>
            <p:cNvSpPr txBox="1">
              <a:spLocks/>
            </p:cNvSpPr>
            <p:nvPr/>
          </p:nvSpPr>
          <p:spPr>
            <a:xfrm>
              <a:off x="2012043" y="3954457"/>
              <a:ext cx="7406640" cy="1138771"/>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Content </a:t>
              </a:r>
              <a:r>
                <a:rPr lang="en-US" sz="2399" dirty="0" smtClean="0">
                  <a:gradFill>
                    <a:gsLst>
                      <a:gs pos="17500">
                        <a:schemeClr val="tx1"/>
                      </a:gs>
                      <a:gs pos="54000">
                        <a:schemeClr val="tx1"/>
                      </a:gs>
                    </a:gsLst>
                    <a:lin ang="5400000" scaled="0"/>
                  </a:gradFill>
                  <a:latin typeface="Segoe UI Light"/>
                </a:rPr>
                <a:t>add-in</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Add-in that runs within a document content with read/write access</a:t>
              </a:r>
            </a:p>
            <a:p>
              <a:pPr marL="0" indent="0">
                <a:spcBef>
                  <a:spcPts val="600"/>
                </a:spcBef>
                <a:buNone/>
              </a:pPr>
              <a:r>
                <a:rPr lang="en-US" sz="1599" dirty="0">
                  <a:gradFill>
                    <a:gsLst>
                      <a:gs pos="17500">
                        <a:schemeClr val="tx1"/>
                      </a:gs>
                      <a:gs pos="54000">
                        <a:schemeClr val="tx1"/>
                      </a:gs>
                    </a:gsLst>
                    <a:lin ang="5400000" scaled="0"/>
                  </a:gradFill>
                </a:rPr>
                <a:t>Excel, PowerPoint, Access</a:t>
              </a:r>
            </a:p>
          </p:txBody>
        </p:sp>
        <p:grpSp>
          <p:nvGrpSpPr>
            <p:cNvPr id="55" name="Group 54"/>
            <p:cNvGrpSpPr/>
            <p:nvPr/>
          </p:nvGrpSpPr>
          <p:grpSpPr>
            <a:xfrm>
              <a:off x="438330" y="3993894"/>
              <a:ext cx="1543309" cy="1059897"/>
              <a:chOff x="460988" y="4322512"/>
              <a:chExt cx="1543309" cy="1059897"/>
            </a:xfrm>
          </p:grpSpPr>
          <p:sp>
            <p:nvSpPr>
              <p:cNvPr id="13" name="Rectangle 12"/>
              <p:cNvSpPr/>
              <p:nvPr/>
            </p:nvSpPr>
            <p:spPr>
              <a:xfrm>
                <a:off x="460988" y="4322512"/>
                <a:ext cx="1543309" cy="1059897"/>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4" name="Group 53"/>
              <p:cNvGrpSpPr/>
              <p:nvPr/>
            </p:nvGrpSpPr>
            <p:grpSpPr>
              <a:xfrm>
                <a:off x="759308" y="4450066"/>
                <a:ext cx="970559" cy="804789"/>
                <a:chOff x="759308" y="4450066"/>
                <a:chExt cx="970559" cy="804789"/>
              </a:xfrm>
            </p:grpSpPr>
            <p:sp>
              <p:nvSpPr>
                <p:cNvPr id="6" name="Rectangle 5"/>
                <p:cNvSpPr/>
                <p:nvPr/>
              </p:nvSpPr>
              <p:spPr>
                <a:xfrm>
                  <a:off x="759308" y="4450066"/>
                  <a:ext cx="970559" cy="804789"/>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7783" y="4743793"/>
                  <a:ext cx="727755"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7783" y="4922144"/>
                  <a:ext cx="727755"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7783" y="5100495"/>
                  <a:ext cx="727755"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8958" y="4580715"/>
                  <a:ext cx="736581"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2" name="Rectangle 11"/>
                <p:cNvSpPr/>
                <p:nvPr/>
              </p:nvSpPr>
              <p:spPr>
                <a:xfrm>
                  <a:off x="1057497" y="4664582"/>
                  <a:ext cx="344045" cy="349582"/>
                </a:xfrm>
                <a:prstGeom prst="rect">
                  <a:avLst/>
                </a:prstGeom>
                <a:solidFill>
                  <a:schemeClr val="accent6"/>
                </a:solidFill>
                <a:ln w="25400" cap="sq">
                  <a:solidFill>
                    <a:srgbClr val="F2F2F2"/>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grpSp>
        <p:nvGrpSpPr>
          <p:cNvPr id="60" name="Group 59"/>
          <p:cNvGrpSpPr/>
          <p:nvPr/>
        </p:nvGrpSpPr>
        <p:grpSpPr>
          <a:xfrm>
            <a:off x="438330" y="1611330"/>
            <a:ext cx="8980353" cy="1138773"/>
            <a:chOff x="438330" y="1611330"/>
            <a:chExt cx="8980353" cy="1138773"/>
          </a:xfrm>
        </p:grpSpPr>
        <p:sp>
          <p:nvSpPr>
            <p:cNvPr id="16" name="Text Placeholder 2"/>
            <p:cNvSpPr txBox="1">
              <a:spLocks/>
            </p:cNvSpPr>
            <p:nvPr/>
          </p:nvSpPr>
          <p:spPr>
            <a:xfrm>
              <a:off x="2012043" y="1611330"/>
              <a:ext cx="7406640" cy="1138773"/>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Contextual </a:t>
              </a:r>
              <a:r>
                <a:rPr lang="en-US" sz="2399" dirty="0" smtClean="0">
                  <a:gradFill>
                    <a:gsLst>
                      <a:gs pos="17500">
                        <a:schemeClr val="tx1"/>
                      </a:gs>
                      <a:gs pos="54000">
                        <a:schemeClr val="tx1"/>
                      </a:gs>
                    </a:gsLst>
                    <a:lin ang="5400000" scaled="0"/>
                  </a:gradFill>
                  <a:latin typeface="Segoe UI Light"/>
                </a:rPr>
                <a:t>mail add-in</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Add-in launched contextually from a mail message or appointment</a:t>
              </a:r>
            </a:p>
            <a:p>
              <a:pPr marL="0" indent="0">
                <a:spcBef>
                  <a:spcPts val="600"/>
                </a:spcBef>
                <a:buNone/>
              </a:pPr>
              <a:r>
                <a:rPr lang="en-US" sz="1599" dirty="0">
                  <a:gradFill>
                    <a:gsLst>
                      <a:gs pos="17500">
                        <a:schemeClr val="tx1"/>
                      </a:gs>
                      <a:gs pos="54000">
                        <a:schemeClr val="tx1"/>
                      </a:gs>
                    </a:gsLst>
                    <a:lin ang="5400000" scaled="0"/>
                  </a:gradFill>
                </a:rPr>
                <a:t>Outlook and Outlook Web Access (OWA)</a:t>
              </a:r>
            </a:p>
          </p:txBody>
        </p:sp>
        <p:grpSp>
          <p:nvGrpSpPr>
            <p:cNvPr id="47" name="Group 46"/>
            <p:cNvGrpSpPr/>
            <p:nvPr/>
          </p:nvGrpSpPr>
          <p:grpSpPr>
            <a:xfrm>
              <a:off x="438330" y="1650767"/>
              <a:ext cx="1543309" cy="1059898"/>
              <a:chOff x="460988" y="1963984"/>
              <a:chExt cx="1543309" cy="1059898"/>
            </a:xfrm>
          </p:grpSpPr>
          <p:sp>
            <p:nvSpPr>
              <p:cNvPr id="17" name="Rectangle 16"/>
              <p:cNvSpPr/>
              <p:nvPr/>
            </p:nvSpPr>
            <p:spPr>
              <a:xfrm>
                <a:off x="460988" y="1963984"/>
                <a:ext cx="1543309" cy="1059898"/>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31446" y="2139780"/>
                <a:ext cx="940191" cy="713405"/>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0" name="Rectangle 19"/>
              <p:cNvSpPr/>
              <p:nvPr/>
            </p:nvSpPr>
            <p:spPr>
              <a:xfrm>
                <a:off x="578841" y="2137230"/>
                <a:ext cx="312340" cy="713405"/>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567953" y="2319634"/>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567952" y="2497985"/>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567953" y="2676336"/>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958463" y="2257280"/>
                <a:ext cx="876345" cy="2887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63" name="Group 62"/>
          <p:cNvGrpSpPr/>
          <p:nvPr/>
        </p:nvGrpSpPr>
        <p:grpSpPr>
          <a:xfrm>
            <a:off x="438331" y="5143164"/>
            <a:ext cx="8980352" cy="1138771"/>
            <a:chOff x="438331" y="5143164"/>
            <a:chExt cx="8980352" cy="1138771"/>
          </a:xfrm>
        </p:grpSpPr>
        <p:sp>
          <p:nvSpPr>
            <p:cNvPr id="29" name="Text Placeholder 2"/>
            <p:cNvSpPr txBox="1">
              <a:spLocks/>
            </p:cNvSpPr>
            <p:nvPr/>
          </p:nvSpPr>
          <p:spPr>
            <a:xfrm>
              <a:off x="2012043" y="5143164"/>
              <a:ext cx="7406640" cy="1138771"/>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Add-in </a:t>
              </a:r>
              <a:r>
                <a:rPr lang="en-US" sz="2399" dirty="0" smtClean="0">
                  <a:gradFill>
                    <a:gsLst>
                      <a:gs pos="17500">
                        <a:schemeClr val="tx1"/>
                      </a:gs>
                      <a:gs pos="54000">
                        <a:schemeClr val="tx1"/>
                      </a:gs>
                    </a:gsLst>
                    <a:lin ang="5400000" scaled="0"/>
                  </a:gradFill>
                  <a:latin typeface="Segoe UI Light"/>
                </a:rPr>
                <a:t>command</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Command in the Office UI to launch add-in or perform UI-less operation</a:t>
              </a:r>
            </a:p>
            <a:p>
              <a:pPr marL="0" indent="0">
                <a:spcBef>
                  <a:spcPts val="600"/>
                </a:spcBef>
                <a:buNone/>
              </a:pPr>
              <a:r>
                <a:rPr lang="en-US" sz="1599" dirty="0" smtClean="0">
                  <a:gradFill>
                    <a:gsLst>
                      <a:gs pos="17500">
                        <a:schemeClr val="tx1"/>
                      </a:gs>
                      <a:gs pos="54000">
                        <a:schemeClr val="tx1"/>
                      </a:gs>
                    </a:gsLst>
                    <a:lin ang="5400000" scaled="0"/>
                  </a:gradFill>
                </a:rPr>
                <a:t>Outlook and Outlook </a:t>
              </a:r>
              <a:r>
                <a:rPr lang="en-US" sz="1599" dirty="0">
                  <a:gradFill>
                    <a:gsLst>
                      <a:gs pos="17500">
                        <a:schemeClr val="tx1"/>
                      </a:gs>
                      <a:gs pos="54000">
                        <a:schemeClr val="tx1"/>
                      </a:gs>
                    </a:gsLst>
                    <a:lin ang="5400000" scaled="0"/>
                  </a:gradFill>
                </a:rPr>
                <a:t>Web Access (OWA)</a:t>
              </a:r>
            </a:p>
          </p:txBody>
        </p:sp>
        <p:grpSp>
          <p:nvGrpSpPr>
            <p:cNvPr id="57" name="Group 56"/>
            <p:cNvGrpSpPr/>
            <p:nvPr/>
          </p:nvGrpSpPr>
          <p:grpSpPr>
            <a:xfrm>
              <a:off x="438331" y="5182601"/>
              <a:ext cx="1543309" cy="1059897"/>
              <a:chOff x="460989" y="5509964"/>
              <a:chExt cx="1543309" cy="1059897"/>
            </a:xfrm>
          </p:grpSpPr>
          <p:sp>
            <p:nvSpPr>
              <p:cNvPr id="26" name="Rectangle 25"/>
              <p:cNvSpPr/>
              <p:nvPr/>
            </p:nvSpPr>
            <p:spPr>
              <a:xfrm>
                <a:off x="460989" y="5509964"/>
                <a:ext cx="1543309" cy="1059897"/>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6" name="Group 55"/>
              <p:cNvGrpSpPr/>
              <p:nvPr/>
            </p:nvGrpSpPr>
            <p:grpSpPr>
              <a:xfrm>
                <a:off x="606344" y="5648178"/>
                <a:ext cx="1258381" cy="800177"/>
                <a:chOff x="606344" y="5648178"/>
                <a:chExt cx="1258381" cy="800177"/>
              </a:xfrm>
            </p:grpSpPr>
            <p:sp>
              <p:nvSpPr>
                <p:cNvPr id="27" name="Rectangle 26"/>
                <p:cNvSpPr/>
                <p:nvPr/>
              </p:nvSpPr>
              <p:spPr>
                <a:xfrm>
                  <a:off x="608758" y="5962738"/>
                  <a:ext cx="1255967" cy="48561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6344" y="5648178"/>
                  <a:ext cx="1258381" cy="279909"/>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30" name="Rectangle 29"/>
                <p:cNvSpPr/>
                <p:nvPr/>
              </p:nvSpPr>
              <p:spPr>
                <a:xfrm>
                  <a:off x="676152"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11564" y="5692770"/>
                  <a:ext cx="182806" cy="1828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4845"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8025"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9207"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grpSp>
        <p:nvGrpSpPr>
          <p:cNvPr id="61" name="Group 60"/>
          <p:cNvGrpSpPr/>
          <p:nvPr/>
        </p:nvGrpSpPr>
        <p:grpSpPr>
          <a:xfrm>
            <a:off x="438332" y="2788609"/>
            <a:ext cx="8980351" cy="1138773"/>
            <a:chOff x="438332" y="2765750"/>
            <a:chExt cx="8980351" cy="1138773"/>
          </a:xfrm>
        </p:grpSpPr>
        <p:sp>
          <p:nvSpPr>
            <p:cNvPr id="43" name="Text Placeholder 2"/>
            <p:cNvSpPr txBox="1">
              <a:spLocks/>
            </p:cNvSpPr>
            <p:nvPr/>
          </p:nvSpPr>
          <p:spPr>
            <a:xfrm>
              <a:off x="2012043" y="2765750"/>
              <a:ext cx="7406640" cy="1138773"/>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Task </a:t>
              </a:r>
              <a:r>
                <a:rPr lang="en-US" sz="2399" dirty="0" smtClean="0">
                  <a:gradFill>
                    <a:gsLst>
                      <a:gs pos="17500">
                        <a:schemeClr val="tx1"/>
                      </a:gs>
                      <a:gs pos="54000">
                        <a:schemeClr val="tx1"/>
                      </a:gs>
                    </a:gsLst>
                    <a:lin ang="5400000" scaled="0"/>
                  </a:gradFill>
                  <a:latin typeface="Segoe UI Light"/>
                </a:rPr>
                <a:t>pane add-in</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Add-in that runs beside a document/mail with read/write access</a:t>
              </a:r>
            </a:p>
            <a:p>
              <a:pPr marL="0" indent="0">
                <a:spcBef>
                  <a:spcPts val="600"/>
                </a:spcBef>
                <a:buNone/>
              </a:pPr>
              <a:r>
                <a:rPr lang="en-US" sz="1599" dirty="0">
                  <a:gradFill>
                    <a:gsLst>
                      <a:gs pos="17500">
                        <a:schemeClr val="tx1"/>
                      </a:gs>
                      <a:gs pos="54000">
                        <a:schemeClr val="tx1"/>
                      </a:gs>
                    </a:gsLst>
                    <a:lin ang="5400000" scaled="0"/>
                  </a:gradFill>
                </a:rPr>
                <a:t>Word, Excel, PowerPoint, Project, Outlook </a:t>
              </a:r>
            </a:p>
          </p:txBody>
        </p:sp>
        <p:grpSp>
          <p:nvGrpSpPr>
            <p:cNvPr id="53" name="Group 52"/>
            <p:cNvGrpSpPr/>
            <p:nvPr/>
          </p:nvGrpSpPr>
          <p:grpSpPr>
            <a:xfrm>
              <a:off x="438332" y="2805187"/>
              <a:ext cx="1543309" cy="1059898"/>
              <a:chOff x="460990" y="3143498"/>
              <a:chExt cx="1543309" cy="1059898"/>
            </a:xfrm>
          </p:grpSpPr>
          <p:sp>
            <p:nvSpPr>
              <p:cNvPr id="41" name="Rectangle 40"/>
              <p:cNvSpPr/>
              <p:nvPr/>
            </p:nvSpPr>
            <p:spPr>
              <a:xfrm>
                <a:off x="460990" y="3143498"/>
                <a:ext cx="1543309" cy="1059898"/>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2" name="Group 51"/>
              <p:cNvGrpSpPr/>
              <p:nvPr/>
            </p:nvGrpSpPr>
            <p:grpSpPr>
              <a:xfrm>
                <a:off x="747364" y="3271053"/>
                <a:ext cx="970560" cy="804789"/>
                <a:chOff x="747364" y="3271053"/>
                <a:chExt cx="970560" cy="804789"/>
              </a:xfrm>
            </p:grpSpPr>
            <p:sp>
              <p:nvSpPr>
                <p:cNvPr id="44" name="Rectangle 43"/>
                <p:cNvSpPr/>
                <p:nvPr/>
              </p:nvSpPr>
              <p:spPr>
                <a:xfrm>
                  <a:off x="747364" y="3271053"/>
                  <a:ext cx="970560" cy="804789"/>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322584" y="3321172"/>
                  <a:ext cx="344045" cy="7013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cxnSp>
              <p:nvCxnSpPr>
                <p:cNvPr id="40" name="Straight Connector 39"/>
                <p:cNvCxnSpPr/>
                <p:nvPr/>
              </p:nvCxnSpPr>
              <p:spPr>
                <a:xfrm>
                  <a:off x="860473" y="3812924"/>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37" name="Straight Connector 36"/>
                <p:cNvCxnSpPr/>
                <p:nvPr/>
              </p:nvCxnSpPr>
              <p:spPr>
                <a:xfrm>
                  <a:off x="858960" y="3957249"/>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8960" y="3325032"/>
                  <a:ext cx="324741" cy="35570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sp>
        <p:nvSpPr>
          <p:cNvPr id="3" name="Rectangle 2" hidden="1"/>
          <p:cNvSpPr/>
          <p:nvPr/>
        </p:nvSpPr>
        <p:spPr bwMode="auto">
          <a:xfrm>
            <a:off x="209006" y="3067427"/>
            <a:ext cx="8786948" cy="371655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274639" y="1524318"/>
            <a:ext cx="8786948" cy="3612770"/>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p:cNvGrpSpPr/>
          <p:nvPr/>
        </p:nvGrpSpPr>
        <p:grpSpPr>
          <a:xfrm>
            <a:off x="10305860" y="167118"/>
            <a:ext cx="2043304" cy="287338"/>
            <a:chOff x="10305860" y="167118"/>
            <a:chExt cx="2043304" cy="287338"/>
          </a:xfrm>
        </p:grpSpPr>
        <p:sp>
          <p:nvSpPr>
            <p:cNvPr id="64" name="TextBox 63"/>
            <p:cNvSpPr txBox="1"/>
            <p:nvPr/>
          </p:nvSpPr>
          <p:spPr>
            <a:xfrm>
              <a:off x="10305860" y="167118"/>
              <a:ext cx="2043304"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Office add-in samples</a:t>
              </a:r>
            </a:p>
          </p:txBody>
        </p:sp>
        <p:sp>
          <p:nvSpPr>
            <p:cNvPr id="65" name="Freeform 5"/>
            <p:cNvSpPr>
              <a:spLocks/>
            </p:cNvSpPr>
            <p:nvPr/>
          </p:nvSpPr>
          <p:spPr bwMode="auto">
            <a:xfrm>
              <a:off x="10315880" y="273050"/>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35" name="Group 134"/>
          <p:cNvGrpSpPr/>
          <p:nvPr/>
        </p:nvGrpSpPr>
        <p:grpSpPr>
          <a:xfrm>
            <a:off x="9385300" y="2884488"/>
            <a:ext cx="2779713" cy="4108450"/>
            <a:chOff x="9585325" y="2903538"/>
            <a:chExt cx="2779713" cy="4108450"/>
          </a:xfrm>
        </p:grpSpPr>
        <p:sp>
          <p:nvSpPr>
            <p:cNvPr id="136" name="Freeform 5"/>
            <p:cNvSpPr>
              <a:spLocks/>
            </p:cNvSpPr>
            <p:nvPr/>
          </p:nvSpPr>
          <p:spPr bwMode="auto">
            <a:xfrm>
              <a:off x="9712325" y="4876800"/>
              <a:ext cx="2135188" cy="2135188"/>
            </a:xfrm>
            <a:custGeom>
              <a:avLst/>
              <a:gdLst>
                <a:gd name="T0" fmla="*/ 539 w 1345"/>
                <a:gd name="T1" fmla="*/ 141 h 1345"/>
                <a:gd name="T2" fmla="*/ 539 w 1345"/>
                <a:gd name="T3" fmla="*/ 0 h 1345"/>
                <a:gd name="T4" fmla="*/ 192 w 1345"/>
                <a:gd name="T5" fmla="*/ 0 h 1345"/>
                <a:gd name="T6" fmla="*/ 192 w 1345"/>
                <a:gd name="T7" fmla="*/ 141 h 1345"/>
                <a:gd name="T8" fmla="*/ 0 w 1345"/>
                <a:gd name="T9" fmla="*/ 141 h 1345"/>
                <a:gd name="T10" fmla="*/ 0 w 1345"/>
                <a:gd name="T11" fmla="*/ 177 h 1345"/>
                <a:gd name="T12" fmla="*/ 45 w 1345"/>
                <a:gd name="T13" fmla="*/ 177 h 1345"/>
                <a:gd name="T14" fmla="*/ 45 w 1345"/>
                <a:gd name="T15" fmla="*/ 1345 h 1345"/>
                <a:gd name="T16" fmla="*/ 1300 w 1345"/>
                <a:gd name="T17" fmla="*/ 1345 h 1345"/>
                <a:gd name="T18" fmla="*/ 1300 w 1345"/>
                <a:gd name="T19" fmla="*/ 177 h 1345"/>
                <a:gd name="T20" fmla="*/ 1345 w 1345"/>
                <a:gd name="T21" fmla="*/ 177 h 1345"/>
                <a:gd name="T22" fmla="*/ 1345 w 1345"/>
                <a:gd name="T23" fmla="*/ 141 h 1345"/>
                <a:gd name="T24" fmla="*/ 539 w 1345"/>
                <a:gd name="T25" fmla="*/ 141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5" h="1345">
                  <a:moveTo>
                    <a:pt x="539" y="141"/>
                  </a:moveTo>
                  <a:lnTo>
                    <a:pt x="539" y="0"/>
                  </a:lnTo>
                  <a:lnTo>
                    <a:pt x="192" y="0"/>
                  </a:lnTo>
                  <a:lnTo>
                    <a:pt x="192" y="141"/>
                  </a:lnTo>
                  <a:lnTo>
                    <a:pt x="0" y="141"/>
                  </a:lnTo>
                  <a:lnTo>
                    <a:pt x="0" y="177"/>
                  </a:lnTo>
                  <a:lnTo>
                    <a:pt x="45" y="177"/>
                  </a:lnTo>
                  <a:lnTo>
                    <a:pt x="45" y="1345"/>
                  </a:lnTo>
                  <a:lnTo>
                    <a:pt x="1300" y="1345"/>
                  </a:lnTo>
                  <a:lnTo>
                    <a:pt x="1300" y="177"/>
                  </a:lnTo>
                  <a:lnTo>
                    <a:pt x="1345" y="177"/>
                  </a:lnTo>
                  <a:lnTo>
                    <a:pt x="1345" y="141"/>
                  </a:lnTo>
                  <a:lnTo>
                    <a:pt x="539" y="14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6"/>
            <p:cNvSpPr>
              <a:spLocks/>
            </p:cNvSpPr>
            <p:nvPr/>
          </p:nvSpPr>
          <p:spPr bwMode="auto">
            <a:xfrm>
              <a:off x="9712325" y="4876800"/>
              <a:ext cx="2135188" cy="2135188"/>
            </a:xfrm>
            <a:custGeom>
              <a:avLst/>
              <a:gdLst>
                <a:gd name="T0" fmla="*/ 539 w 1345"/>
                <a:gd name="T1" fmla="*/ 141 h 1345"/>
                <a:gd name="T2" fmla="*/ 539 w 1345"/>
                <a:gd name="T3" fmla="*/ 0 h 1345"/>
                <a:gd name="T4" fmla="*/ 192 w 1345"/>
                <a:gd name="T5" fmla="*/ 0 h 1345"/>
                <a:gd name="T6" fmla="*/ 192 w 1345"/>
                <a:gd name="T7" fmla="*/ 141 h 1345"/>
                <a:gd name="T8" fmla="*/ 0 w 1345"/>
                <a:gd name="T9" fmla="*/ 141 h 1345"/>
                <a:gd name="T10" fmla="*/ 0 w 1345"/>
                <a:gd name="T11" fmla="*/ 177 h 1345"/>
                <a:gd name="T12" fmla="*/ 45 w 1345"/>
                <a:gd name="T13" fmla="*/ 177 h 1345"/>
                <a:gd name="T14" fmla="*/ 45 w 1345"/>
                <a:gd name="T15" fmla="*/ 1345 h 1345"/>
                <a:gd name="T16" fmla="*/ 1300 w 1345"/>
                <a:gd name="T17" fmla="*/ 1345 h 1345"/>
                <a:gd name="T18" fmla="*/ 1300 w 1345"/>
                <a:gd name="T19" fmla="*/ 177 h 1345"/>
                <a:gd name="T20" fmla="*/ 1345 w 1345"/>
                <a:gd name="T21" fmla="*/ 177 h 1345"/>
                <a:gd name="T22" fmla="*/ 1345 w 1345"/>
                <a:gd name="T23" fmla="*/ 141 h 1345"/>
                <a:gd name="T24" fmla="*/ 539 w 1345"/>
                <a:gd name="T25" fmla="*/ 141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5" h="1345">
                  <a:moveTo>
                    <a:pt x="539" y="141"/>
                  </a:moveTo>
                  <a:lnTo>
                    <a:pt x="539" y="0"/>
                  </a:lnTo>
                  <a:lnTo>
                    <a:pt x="192" y="0"/>
                  </a:lnTo>
                  <a:lnTo>
                    <a:pt x="192" y="141"/>
                  </a:lnTo>
                  <a:lnTo>
                    <a:pt x="0" y="141"/>
                  </a:lnTo>
                  <a:lnTo>
                    <a:pt x="0" y="177"/>
                  </a:lnTo>
                  <a:lnTo>
                    <a:pt x="45" y="177"/>
                  </a:lnTo>
                  <a:lnTo>
                    <a:pt x="45" y="1345"/>
                  </a:lnTo>
                  <a:lnTo>
                    <a:pt x="1300" y="1345"/>
                  </a:lnTo>
                  <a:lnTo>
                    <a:pt x="1300" y="177"/>
                  </a:lnTo>
                  <a:lnTo>
                    <a:pt x="1345" y="177"/>
                  </a:lnTo>
                  <a:lnTo>
                    <a:pt x="1345" y="141"/>
                  </a:lnTo>
                  <a:lnTo>
                    <a:pt x="539" y="1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7"/>
            <p:cNvSpPr>
              <a:spLocks/>
            </p:cNvSpPr>
            <p:nvPr/>
          </p:nvSpPr>
          <p:spPr bwMode="auto">
            <a:xfrm>
              <a:off x="10179050" y="2903538"/>
              <a:ext cx="1165225" cy="765175"/>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8"/>
            <p:cNvSpPr>
              <a:spLocks/>
            </p:cNvSpPr>
            <p:nvPr/>
          </p:nvSpPr>
          <p:spPr bwMode="auto">
            <a:xfrm>
              <a:off x="11495088" y="3479800"/>
              <a:ext cx="419100" cy="269875"/>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9"/>
            <p:cNvSpPr>
              <a:spLocks/>
            </p:cNvSpPr>
            <p:nvPr/>
          </p:nvSpPr>
          <p:spPr bwMode="auto">
            <a:xfrm>
              <a:off x="9636125" y="3616325"/>
              <a:ext cx="647700" cy="423863"/>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Rectangle 10"/>
            <p:cNvSpPr>
              <a:spLocks noChangeArrowheads="1"/>
            </p:cNvSpPr>
            <p:nvPr/>
          </p:nvSpPr>
          <p:spPr bwMode="auto">
            <a:xfrm>
              <a:off x="10512425" y="4016375"/>
              <a:ext cx="1425575" cy="1184275"/>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2" name="Rectangle 11"/>
            <p:cNvSpPr>
              <a:spLocks noChangeArrowheads="1"/>
            </p:cNvSpPr>
            <p:nvPr/>
          </p:nvSpPr>
          <p:spPr bwMode="auto">
            <a:xfrm>
              <a:off x="10512425" y="4016375"/>
              <a:ext cx="142557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Rectangle 12"/>
            <p:cNvSpPr>
              <a:spLocks noChangeArrowheads="1"/>
            </p:cNvSpPr>
            <p:nvPr/>
          </p:nvSpPr>
          <p:spPr bwMode="auto">
            <a:xfrm>
              <a:off x="10440988" y="3959225"/>
              <a:ext cx="1568450" cy="57150"/>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4" name="Rectangle 13"/>
            <p:cNvSpPr>
              <a:spLocks noChangeArrowheads="1"/>
            </p:cNvSpPr>
            <p:nvPr/>
          </p:nvSpPr>
          <p:spPr bwMode="auto">
            <a:xfrm>
              <a:off x="10440988" y="3959225"/>
              <a:ext cx="156845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Rectangle 14"/>
            <p:cNvSpPr>
              <a:spLocks noChangeArrowheads="1"/>
            </p:cNvSpPr>
            <p:nvPr/>
          </p:nvSpPr>
          <p:spPr bwMode="auto">
            <a:xfrm>
              <a:off x="10653713" y="4173538"/>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6" name="Rectangle 15"/>
            <p:cNvSpPr>
              <a:spLocks noChangeArrowheads="1"/>
            </p:cNvSpPr>
            <p:nvPr/>
          </p:nvSpPr>
          <p:spPr bwMode="auto">
            <a:xfrm>
              <a:off x="10653713" y="4173538"/>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Rectangle 16"/>
            <p:cNvSpPr>
              <a:spLocks noChangeArrowheads="1"/>
            </p:cNvSpPr>
            <p:nvPr/>
          </p:nvSpPr>
          <p:spPr bwMode="auto">
            <a:xfrm>
              <a:off x="10653713" y="4495800"/>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Rectangle 17"/>
            <p:cNvSpPr>
              <a:spLocks noChangeArrowheads="1"/>
            </p:cNvSpPr>
            <p:nvPr/>
          </p:nvSpPr>
          <p:spPr bwMode="auto">
            <a:xfrm>
              <a:off x="10653713" y="4495800"/>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18"/>
            <p:cNvSpPr>
              <a:spLocks/>
            </p:cNvSpPr>
            <p:nvPr/>
          </p:nvSpPr>
          <p:spPr bwMode="auto">
            <a:xfrm>
              <a:off x="10512425" y="4016375"/>
              <a:ext cx="503238" cy="474663"/>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Freeform 19"/>
            <p:cNvSpPr>
              <a:spLocks/>
            </p:cNvSpPr>
            <p:nvPr/>
          </p:nvSpPr>
          <p:spPr bwMode="auto">
            <a:xfrm>
              <a:off x="10512425" y="3959225"/>
              <a:ext cx="503238" cy="57150"/>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1" name="Freeform 20"/>
            <p:cNvSpPr>
              <a:spLocks/>
            </p:cNvSpPr>
            <p:nvPr/>
          </p:nvSpPr>
          <p:spPr bwMode="auto">
            <a:xfrm>
              <a:off x="10653713" y="4173538"/>
              <a:ext cx="338138" cy="185738"/>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Rectangle 21"/>
            <p:cNvSpPr>
              <a:spLocks noChangeArrowheads="1"/>
            </p:cNvSpPr>
            <p:nvPr/>
          </p:nvSpPr>
          <p:spPr bwMode="auto">
            <a:xfrm>
              <a:off x="10653713" y="4814888"/>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3" name="Rectangle 22"/>
            <p:cNvSpPr>
              <a:spLocks noChangeArrowheads="1"/>
            </p:cNvSpPr>
            <p:nvPr/>
          </p:nvSpPr>
          <p:spPr bwMode="auto">
            <a:xfrm>
              <a:off x="10653713" y="4814888"/>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Rectangle 23"/>
            <p:cNvSpPr>
              <a:spLocks noChangeArrowheads="1"/>
            </p:cNvSpPr>
            <p:nvPr/>
          </p:nvSpPr>
          <p:spPr bwMode="auto">
            <a:xfrm>
              <a:off x="10512425" y="5200650"/>
              <a:ext cx="1425575" cy="1811338"/>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5" name="Rectangle 24"/>
            <p:cNvSpPr>
              <a:spLocks noChangeArrowheads="1"/>
            </p:cNvSpPr>
            <p:nvPr/>
          </p:nvSpPr>
          <p:spPr bwMode="auto">
            <a:xfrm>
              <a:off x="10512425" y="5200650"/>
              <a:ext cx="1425575"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Rectangle 25"/>
            <p:cNvSpPr>
              <a:spLocks noChangeArrowheads="1"/>
            </p:cNvSpPr>
            <p:nvPr/>
          </p:nvSpPr>
          <p:spPr bwMode="auto">
            <a:xfrm>
              <a:off x="10440988" y="5172075"/>
              <a:ext cx="1568450" cy="57150"/>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7" name="Rectangle 26"/>
            <p:cNvSpPr>
              <a:spLocks noChangeArrowheads="1"/>
            </p:cNvSpPr>
            <p:nvPr/>
          </p:nvSpPr>
          <p:spPr bwMode="auto">
            <a:xfrm>
              <a:off x="10440988" y="5172075"/>
              <a:ext cx="156845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Rectangle 27"/>
            <p:cNvSpPr>
              <a:spLocks noChangeArrowheads="1"/>
            </p:cNvSpPr>
            <p:nvPr/>
          </p:nvSpPr>
          <p:spPr bwMode="auto">
            <a:xfrm>
              <a:off x="11296650" y="6650038"/>
              <a:ext cx="184150" cy="35718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Rectangle 28"/>
            <p:cNvSpPr>
              <a:spLocks noChangeArrowheads="1"/>
            </p:cNvSpPr>
            <p:nvPr/>
          </p:nvSpPr>
          <p:spPr bwMode="auto">
            <a:xfrm>
              <a:off x="10972800" y="6650038"/>
              <a:ext cx="185738" cy="35718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Rectangle 29"/>
            <p:cNvSpPr>
              <a:spLocks noChangeArrowheads="1"/>
            </p:cNvSpPr>
            <p:nvPr/>
          </p:nvSpPr>
          <p:spPr bwMode="auto">
            <a:xfrm>
              <a:off x="10972800" y="6650038"/>
              <a:ext cx="18573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Rectangle 30"/>
            <p:cNvSpPr>
              <a:spLocks noChangeArrowheads="1"/>
            </p:cNvSpPr>
            <p:nvPr/>
          </p:nvSpPr>
          <p:spPr bwMode="auto">
            <a:xfrm>
              <a:off x="10653713" y="5389563"/>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2" name="Rectangle 31"/>
            <p:cNvSpPr>
              <a:spLocks noChangeArrowheads="1"/>
            </p:cNvSpPr>
            <p:nvPr/>
          </p:nvSpPr>
          <p:spPr bwMode="auto">
            <a:xfrm>
              <a:off x="10653713" y="5389563"/>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Rectangle 32"/>
            <p:cNvSpPr>
              <a:spLocks noChangeArrowheads="1"/>
            </p:cNvSpPr>
            <p:nvPr/>
          </p:nvSpPr>
          <p:spPr bwMode="auto">
            <a:xfrm>
              <a:off x="10653713" y="5708650"/>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Rectangle 33"/>
            <p:cNvSpPr>
              <a:spLocks noChangeArrowheads="1"/>
            </p:cNvSpPr>
            <p:nvPr/>
          </p:nvSpPr>
          <p:spPr bwMode="auto">
            <a:xfrm>
              <a:off x="10653713" y="5708650"/>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Rectangle 34"/>
            <p:cNvSpPr>
              <a:spLocks noChangeArrowheads="1"/>
            </p:cNvSpPr>
            <p:nvPr/>
          </p:nvSpPr>
          <p:spPr bwMode="auto">
            <a:xfrm>
              <a:off x="10653713" y="6027738"/>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6" name="Rectangle 35"/>
            <p:cNvSpPr>
              <a:spLocks noChangeArrowheads="1"/>
            </p:cNvSpPr>
            <p:nvPr/>
          </p:nvSpPr>
          <p:spPr bwMode="auto">
            <a:xfrm>
              <a:off x="10653713" y="6027738"/>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Rectangle 36"/>
            <p:cNvSpPr>
              <a:spLocks noChangeArrowheads="1"/>
            </p:cNvSpPr>
            <p:nvPr/>
          </p:nvSpPr>
          <p:spPr bwMode="auto">
            <a:xfrm>
              <a:off x="10653713" y="6350000"/>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8" name="Rectangle 37"/>
            <p:cNvSpPr>
              <a:spLocks noChangeArrowheads="1"/>
            </p:cNvSpPr>
            <p:nvPr/>
          </p:nvSpPr>
          <p:spPr bwMode="auto">
            <a:xfrm>
              <a:off x="10653713" y="6350000"/>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Rectangle 38"/>
            <p:cNvSpPr>
              <a:spLocks noChangeArrowheads="1"/>
            </p:cNvSpPr>
            <p:nvPr/>
          </p:nvSpPr>
          <p:spPr bwMode="auto">
            <a:xfrm>
              <a:off x="10198100" y="6726238"/>
              <a:ext cx="76200" cy="2857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Oval 39"/>
            <p:cNvSpPr>
              <a:spLocks noChangeArrowheads="1"/>
            </p:cNvSpPr>
            <p:nvPr/>
          </p:nvSpPr>
          <p:spPr bwMode="auto">
            <a:xfrm>
              <a:off x="10045700" y="6478588"/>
              <a:ext cx="376238" cy="3762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Oval 40"/>
            <p:cNvSpPr>
              <a:spLocks noChangeArrowheads="1"/>
            </p:cNvSpPr>
            <p:nvPr/>
          </p:nvSpPr>
          <p:spPr bwMode="auto">
            <a:xfrm>
              <a:off x="10093325" y="6284913"/>
              <a:ext cx="276225" cy="2746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Rectangle 41"/>
            <p:cNvSpPr>
              <a:spLocks noChangeArrowheads="1"/>
            </p:cNvSpPr>
            <p:nvPr/>
          </p:nvSpPr>
          <p:spPr bwMode="auto">
            <a:xfrm>
              <a:off x="9736138" y="6726238"/>
              <a:ext cx="76200" cy="2857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Oval 42"/>
            <p:cNvSpPr>
              <a:spLocks noChangeArrowheads="1"/>
            </p:cNvSpPr>
            <p:nvPr/>
          </p:nvSpPr>
          <p:spPr bwMode="auto">
            <a:xfrm>
              <a:off x="9585325" y="6478588"/>
              <a:ext cx="374650" cy="3762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Oval 43"/>
            <p:cNvSpPr>
              <a:spLocks noChangeArrowheads="1"/>
            </p:cNvSpPr>
            <p:nvPr/>
          </p:nvSpPr>
          <p:spPr bwMode="auto">
            <a:xfrm>
              <a:off x="9631363" y="6284913"/>
              <a:ext cx="276225" cy="2746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44"/>
            <p:cNvSpPr>
              <a:spLocks noEditPoints="1"/>
            </p:cNvSpPr>
            <p:nvPr/>
          </p:nvSpPr>
          <p:spPr bwMode="auto">
            <a:xfrm>
              <a:off x="10317163" y="3825875"/>
              <a:ext cx="465138" cy="395288"/>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Oval 45"/>
            <p:cNvSpPr>
              <a:spLocks noChangeArrowheads="1"/>
            </p:cNvSpPr>
            <p:nvPr/>
          </p:nvSpPr>
          <p:spPr bwMode="auto">
            <a:xfrm>
              <a:off x="10002838" y="3479800"/>
              <a:ext cx="931863" cy="92710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46"/>
            <p:cNvSpPr>
              <a:spLocks noEditPoints="1"/>
            </p:cNvSpPr>
            <p:nvPr/>
          </p:nvSpPr>
          <p:spPr bwMode="auto">
            <a:xfrm>
              <a:off x="10236200" y="3744913"/>
              <a:ext cx="465138" cy="395288"/>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47"/>
            <p:cNvSpPr>
              <a:spLocks noEditPoints="1"/>
            </p:cNvSpPr>
            <p:nvPr/>
          </p:nvSpPr>
          <p:spPr bwMode="auto">
            <a:xfrm>
              <a:off x="10729913" y="5229225"/>
              <a:ext cx="604838" cy="479425"/>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48"/>
            <p:cNvSpPr>
              <a:spLocks/>
            </p:cNvSpPr>
            <p:nvPr/>
          </p:nvSpPr>
          <p:spPr bwMode="auto">
            <a:xfrm>
              <a:off x="10887075" y="5191125"/>
              <a:ext cx="295275" cy="38100"/>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49"/>
            <p:cNvSpPr>
              <a:spLocks/>
            </p:cNvSpPr>
            <p:nvPr/>
          </p:nvSpPr>
          <p:spPr bwMode="auto">
            <a:xfrm>
              <a:off x="10725150" y="5389563"/>
              <a:ext cx="619125" cy="185738"/>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50"/>
            <p:cNvSpPr>
              <a:spLocks/>
            </p:cNvSpPr>
            <p:nvPr/>
          </p:nvSpPr>
          <p:spPr bwMode="auto">
            <a:xfrm>
              <a:off x="10806113" y="5708650"/>
              <a:ext cx="457200" cy="100013"/>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Oval 51"/>
            <p:cNvSpPr>
              <a:spLocks noChangeArrowheads="1"/>
            </p:cNvSpPr>
            <p:nvPr/>
          </p:nvSpPr>
          <p:spPr bwMode="auto">
            <a:xfrm>
              <a:off x="10687050" y="5153025"/>
              <a:ext cx="619125" cy="617538"/>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52"/>
            <p:cNvSpPr>
              <a:spLocks noEditPoints="1"/>
            </p:cNvSpPr>
            <p:nvPr/>
          </p:nvSpPr>
          <p:spPr bwMode="auto">
            <a:xfrm>
              <a:off x="10839450" y="5329238"/>
              <a:ext cx="309563" cy="265113"/>
            </a:xfrm>
            <a:custGeom>
              <a:avLst/>
              <a:gdLst>
                <a:gd name="T0" fmla="*/ 62 w 65"/>
                <a:gd name="T1" fmla="*/ 53 h 56"/>
                <a:gd name="T2" fmla="*/ 0 w 65"/>
                <a:gd name="T3" fmla="*/ 10 h 56"/>
                <a:gd name="T4" fmla="*/ 0 w 65"/>
                <a:gd name="T5" fmla="*/ 56 h 56"/>
                <a:gd name="T6" fmla="*/ 65 w 65"/>
                <a:gd name="T7" fmla="*/ 0 h 56"/>
                <a:gd name="T8" fmla="*/ 0 w 65"/>
                <a:gd name="T9" fmla="*/ 0 h 56"/>
                <a:gd name="T10" fmla="*/ 38 w 65"/>
                <a:gd name="T11" fmla="*/ 32 h 56"/>
                <a:gd name="T12" fmla="*/ 36 w 65"/>
                <a:gd name="T13" fmla="*/ 28 h 56"/>
                <a:gd name="T14" fmla="*/ 34 w 65"/>
                <a:gd name="T15" fmla="*/ 27 h 56"/>
                <a:gd name="T16" fmla="*/ 31 w 65"/>
                <a:gd name="T17" fmla="*/ 25 h 56"/>
                <a:gd name="T18" fmla="*/ 28 w 65"/>
                <a:gd name="T19" fmla="*/ 25 h 56"/>
                <a:gd name="T20" fmla="*/ 24 w 65"/>
                <a:gd name="T21" fmla="*/ 27 h 56"/>
                <a:gd name="T22" fmla="*/ 22 w 65"/>
                <a:gd name="T23" fmla="*/ 28 h 56"/>
                <a:gd name="T24" fmla="*/ 20 w 65"/>
                <a:gd name="T25" fmla="*/ 32 h 56"/>
                <a:gd name="T26" fmla="*/ 20 w 65"/>
                <a:gd name="T27" fmla="*/ 34 h 56"/>
                <a:gd name="T28" fmla="*/ 20 w 65"/>
                <a:gd name="T29" fmla="*/ 38 h 56"/>
                <a:gd name="T30" fmla="*/ 22 w 65"/>
                <a:gd name="T31" fmla="*/ 41 h 56"/>
                <a:gd name="T32" fmla="*/ 25 w 65"/>
                <a:gd name="T33" fmla="*/ 43 h 56"/>
                <a:gd name="T34" fmla="*/ 27 w 65"/>
                <a:gd name="T35" fmla="*/ 44 h 56"/>
                <a:gd name="T36" fmla="*/ 30 w 65"/>
                <a:gd name="T37" fmla="*/ 42 h 56"/>
                <a:gd name="T38" fmla="*/ 33 w 65"/>
                <a:gd name="T39" fmla="*/ 43 h 56"/>
                <a:gd name="T40" fmla="*/ 34 w 65"/>
                <a:gd name="T41" fmla="*/ 40 h 56"/>
                <a:gd name="T42" fmla="*/ 38 w 65"/>
                <a:gd name="T43" fmla="*/ 39 h 56"/>
                <a:gd name="T44" fmla="*/ 36 w 65"/>
                <a:gd name="T45" fmla="*/ 36 h 56"/>
                <a:gd name="T46" fmla="*/ 32 w 65"/>
                <a:gd name="T47" fmla="*/ 38 h 56"/>
                <a:gd name="T48" fmla="*/ 25 w 65"/>
                <a:gd name="T49" fmla="*/ 35 h 56"/>
                <a:gd name="T50" fmla="*/ 32 w 65"/>
                <a:gd name="T51" fmla="*/ 32 h 56"/>
                <a:gd name="T52" fmla="*/ 29 w 65"/>
                <a:gd name="T53" fmla="*/ 33 h 56"/>
                <a:gd name="T54" fmla="*/ 27 w 65"/>
                <a:gd name="T55" fmla="*/ 35 h 56"/>
                <a:gd name="T56" fmla="*/ 45 w 65"/>
                <a:gd name="T57" fmla="*/ 27 h 56"/>
                <a:gd name="T58" fmla="*/ 46 w 65"/>
                <a:gd name="T59" fmla="*/ 26 h 56"/>
                <a:gd name="T60" fmla="*/ 45 w 65"/>
                <a:gd name="T61" fmla="*/ 25 h 56"/>
                <a:gd name="T62" fmla="*/ 42 w 65"/>
                <a:gd name="T63" fmla="*/ 23 h 56"/>
                <a:gd name="T64" fmla="*/ 40 w 65"/>
                <a:gd name="T65" fmla="*/ 23 h 56"/>
                <a:gd name="T66" fmla="*/ 37 w 65"/>
                <a:gd name="T67" fmla="*/ 25 h 56"/>
                <a:gd name="T68" fmla="*/ 36 w 65"/>
                <a:gd name="T69" fmla="*/ 26 h 56"/>
                <a:gd name="T70" fmla="*/ 38 w 65"/>
                <a:gd name="T71" fmla="*/ 27 h 56"/>
                <a:gd name="T72" fmla="*/ 36 w 65"/>
                <a:gd name="T73" fmla="*/ 29 h 56"/>
                <a:gd name="T74" fmla="*/ 37 w 65"/>
                <a:gd name="T75" fmla="*/ 31 h 56"/>
                <a:gd name="T76" fmla="*/ 39 w 65"/>
                <a:gd name="T77" fmla="*/ 31 h 56"/>
                <a:gd name="T78" fmla="*/ 41 w 65"/>
                <a:gd name="T79" fmla="*/ 33 h 56"/>
                <a:gd name="T80" fmla="*/ 42 w 65"/>
                <a:gd name="T81" fmla="*/ 31 h 56"/>
                <a:gd name="T82" fmla="*/ 45 w 65"/>
                <a:gd name="T83" fmla="*/ 31 h 56"/>
                <a:gd name="T84" fmla="*/ 46 w 65"/>
                <a:gd name="T85" fmla="*/ 30 h 56"/>
                <a:gd name="T86" fmla="*/ 43 w 65"/>
                <a:gd name="T87" fmla="*/ 28 h 56"/>
                <a:gd name="T88" fmla="*/ 41 w 65"/>
                <a:gd name="T89"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5" h="56">
                  <a:moveTo>
                    <a:pt x="3" y="14"/>
                  </a:moveTo>
                  <a:cubicBezTo>
                    <a:pt x="3" y="53"/>
                    <a:pt x="3" y="53"/>
                    <a:pt x="3" y="53"/>
                  </a:cubicBezTo>
                  <a:cubicBezTo>
                    <a:pt x="62" y="53"/>
                    <a:pt x="62" y="53"/>
                    <a:pt x="62" y="53"/>
                  </a:cubicBezTo>
                  <a:cubicBezTo>
                    <a:pt x="62" y="14"/>
                    <a:pt x="62" y="14"/>
                    <a:pt x="62" y="14"/>
                  </a:cubicBezTo>
                  <a:cubicBezTo>
                    <a:pt x="3" y="14"/>
                    <a:pt x="3" y="14"/>
                    <a:pt x="3" y="14"/>
                  </a:cubicBezTo>
                  <a:close/>
                  <a:moveTo>
                    <a:pt x="0" y="10"/>
                  </a:moveTo>
                  <a:cubicBezTo>
                    <a:pt x="65" y="10"/>
                    <a:pt x="65" y="10"/>
                    <a:pt x="65" y="10"/>
                  </a:cubicBezTo>
                  <a:cubicBezTo>
                    <a:pt x="65" y="56"/>
                    <a:pt x="65" y="56"/>
                    <a:pt x="65" y="56"/>
                  </a:cubicBezTo>
                  <a:cubicBezTo>
                    <a:pt x="0" y="56"/>
                    <a:pt x="0" y="56"/>
                    <a:pt x="0" y="56"/>
                  </a:cubicBezTo>
                  <a:cubicBezTo>
                    <a:pt x="0" y="10"/>
                    <a:pt x="0" y="10"/>
                    <a:pt x="0" y="10"/>
                  </a:cubicBezTo>
                  <a:close/>
                  <a:moveTo>
                    <a:pt x="0" y="0"/>
                  </a:moveTo>
                  <a:cubicBezTo>
                    <a:pt x="65" y="0"/>
                    <a:pt x="65" y="0"/>
                    <a:pt x="65" y="0"/>
                  </a:cubicBezTo>
                  <a:cubicBezTo>
                    <a:pt x="65" y="7"/>
                    <a:pt x="65" y="7"/>
                    <a:pt x="65" y="7"/>
                  </a:cubicBezTo>
                  <a:cubicBezTo>
                    <a:pt x="0" y="7"/>
                    <a:pt x="0" y="7"/>
                    <a:pt x="0" y="7"/>
                  </a:cubicBezTo>
                  <a:cubicBezTo>
                    <a:pt x="0" y="0"/>
                    <a:pt x="0" y="0"/>
                    <a:pt x="0" y="0"/>
                  </a:cubicBezTo>
                  <a:close/>
                  <a:moveTo>
                    <a:pt x="39" y="34"/>
                  </a:moveTo>
                  <a:cubicBezTo>
                    <a:pt x="39" y="32"/>
                    <a:pt x="39" y="32"/>
                    <a:pt x="39" y="32"/>
                  </a:cubicBezTo>
                  <a:cubicBezTo>
                    <a:pt x="38" y="32"/>
                    <a:pt x="38" y="32"/>
                    <a:pt x="38" y="32"/>
                  </a:cubicBezTo>
                  <a:cubicBezTo>
                    <a:pt x="35" y="32"/>
                    <a:pt x="35" y="32"/>
                    <a:pt x="35" y="32"/>
                  </a:cubicBezTo>
                  <a:cubicBezTo>
                    <a:pt x="35" y="31"/>
                    <a:pt x="35" y="31"/>
                    <a:pt x="35" y="31"/>
                  </a:cubicBezTo>
                  <a:cubicBezTo>
                    <a:pt x="36" y="28"/>
                    <a:pt x="36" y="28"/>
                    <a:pt x="36" y="28"/>
                  </a:cubicBezTo>
                  <a:cubicBezTo>
                    <a:pt x="36" y="28"/>
                    <a:pt x="36" y="28"/>
                    <a:pt x="36" y="28"/>
                  </a:cubicBezTo>
                  <a:cubicBezTo>
                    <a:pt x="35" y="27"/>
                    <a:pt x="35" y="27"/>
                    <a:pt x="35" y="27"/>
                  </a:cubicBezTo>
                  <a:cubicBezTo>
                    <a:pt x="34" y="27"/>
                    <a:pt x="34" y="27"/>
                    <a:pt x="34" y="27"/>
                  </a:cubicBezTo>
                  <a:cubicBezTo>
                    <a:pt x="32" y="28"/>
                    <a:pt x="32" y="28"/>
                    <a:pt x="32" y="28"/>
                  </a:cubicBezTo>
                  <a:cubicBezTo>
                    <a:pt x="31" y="28"/>
                    <a:pt x="31" y="28"/>
                    <a:pt x="31" y="28"/>
                  </a:cubicBezTo>
                  <a:cubicBezTo>
                    <a:pt x="31" y="25"/>
                    <a:pt x="31" y="25"/>
                    <a:pt x="31" y="25"/>
                  </a:cubicBezTo>
                  <a:cubicBezTo>
                    <a:pt x="30" y="25"/>
                    <a:pt x="30" y="25"/>
                    <a:pt x="30" y="25"/>
                  </a:cubicBezTo>
                  <a:cubicBezTo>
                    <a:pt x="28" y="25"/>
                    <a:pt x="28" y="25"/>
                    <a:pt x="28" y="25"/>
                  </a:cubicBezTo>
                  <a:cubicBezTo>
                    <a:pt x="28" y="25"/>
                    <a:pt x="28" y="25"/>
                    <a:pt x="28" y="25"/>
                  </a:cubicBezTo>
                  <a:cubicBezTo>
                    <a:pt x="27" y="28"/>
                    <a:pt x="27" y="28"/>
                    <a:pt x="27" y="28"/>
                  </a:cubicBezTo>
                  <a:cubicBezTo>
                    <a:pt x="26" y="28"/>
                    <a:pt x="26" y="28"/>
                    <a:pt x="26" y="28"/>
                  </a:cubicBezTo>
                  <a:cubicBezTo>
                    <a:pt x="24" y="27"/>
                    <a:pt x="24" y="27"/>
                    <a:pt x="24" y="27"/>
                  </a:cubicBezTo>
                  <a:cubicBezTo>
                    <a:pt x="24" y="27"/>
                    <a:pt x="24" y="27"/>
                    <a:pt x="24" y="27"/>
                  </a:cubicBezTo>
                  <a:cubicBezTo>
                    <a:pt x="22" y="28"/>
                    <a:pt x="22" y="28"/>
                    <a:pt x="22" y="28"/>
                  </a:cubicBezTo>
                  <a:cubicBezTo>
                    <a:pt x="22" y="28"/>
                    <a:pt x="22" y="28"/>
                    <a:pt x="22" y="28"/>
                  </a:cubicBezTo>
                  <a:cubicBezTo>
                    <a:pt x="23" y="31"/>
                    <a:pt x="23" y="31"/>
                    <a:pt x="23" y="31"/>
                  </a:cubicBezTo>
                  <a:cubicBezTo>
                    <a:pt x="23" y="32"/>
                    <a:pt x="23" y="32"/>
                    <a:pt x="23" y="32"/>
                  </a:cubicBezTo>
                  <a:cubicBezTo>
                    <a:pt x="20" y="32"/>
                    <a:pt x="20" y="32"/>
                    <a:pt x="20" y="32"/>
                  </a:cubicBezTo>
                  <a:cubicBezTo>
                    <a:pt x="20" y="32"/>
                    <a:pt x="20" y="32"/>
                    <a:pt x="20" y="32"/>
                  </a:cubicBezTo>
                  <a:cubicBezTo>
                    <a:pt x="19" y="34"/>
                    <a:pt x="19" y="34"/>
                    <a:pt x="19" y="34"/>
                  </a:cubicBezTo>
                  <a:cubicBezTo>
                    <a:pt x="20" y="34"/>
                    <a:pt x="20" y="34"/>
                    <a:pt x="20" y="34"/>
                  </a:cubicBezTo>
                  <a:cubicBezTo>
                    <a:pt x="22" y="36"/>
                    <a:pt x="22" y="36"/>
                    <a:pt x="22" y="36"/>
                  </a:cubicBezTo>
                  <a:cubicBezTo>
                    <a:pt x="22" y="36"/>
                    <a:pt x="22" y="36"/>
                    <a:pt x="22" y="36"/>
                  </a:cubicBezTo>
                  <a:cubicBezTo>
                    <a:pt x="20" y="38"/>
                    <a:pt x="20" y="38"/>
                    <a:pt x="20" y="38"/>
                  </a:cubicBezTo>
                  <a:cubicBezTo>
                    <a:pt x="20" y="39"/>
                    <a:pt x="20" y="39"/>
                    <a:pt x="20" y="39"/>
                  </a:cubicBezTo>
                  <a:cubicBezTo>
                    <a:pt x="21" y="40"/>
                    <a:pt x="21" y="40"/>
                    <a:pt x="21" y="40"/>
                  </a:cubicBezTo>
                  <a:cubicBezTo>
                    <a:pt x="22" y="41"/>
                    <a:pt x="22" y="41"/>
                    <a:pt x="22" y="41"/>
                  </a:cubicBezTo>
                  <a:cubicBezTo>
                    <a:pt x="24" y="40"/>
                    <a:pt x="24" y="40"/>
                    <a:pt x="24" y="40"/>
                  </a:cubicBezTo>
                  <a:cubicBezTo>
                    <a:pt x="25" y="40"/>
                    <a:pt x="25" y="40"/>
                    <a:pt x="25" y="40"/>
                  </a:cubicBezTo>
                  <a:cubicBezTo>
                    <a:pt x="25" y="43"/>
                    <a:pt x="25" y="43"/>
                    <a:pt x="25" y="43"/>
                  </a:cubicBezTo>
                  <a:cubicBezTo>
                    <a:pt x="25" y="43"/>
                    <a:pt x="25" y="43"/>
                    <a:pt x="25" y="43"/>
                  </a:cubicBezTo>
                  <a:cubicBezTo>
                    <a:pt x="27" y="44"/>
                    <a:pt x="27" y="44"/>
                    <a:pt x="27" y="44"/>
                  </a:cubicBezTo>
                  <a:cubicBezTo>
                    <a:pt x="27" y="44"/>
                    <a:pt x="27" y="44"/>
                    <a:pt x="27" y="44"/>
                  </a:cubicBezTo>
                  <a:cubicBezTo>
                    <a:pt x="29" y="42"/>
                    <a:pt x="29" y="42"/>
                    <a:pt x="29" y="42"/>
                  </a:cubicBezTo>
                  <a:cubicBezTo>
                    <a:pt x="29" y="42"/>
                    <a:pt x="29" y="42"/>
                    <a:pt x="29" y="42"/>
                  </a:cubicBezTo>
                  <a:cubicBezTo>
                    <a:pt x="30" y="42"/>
                    <a:pt x="30" y="42"/>
                    <a:pt x="30" y="42"/>
                  </a:cubicBezTo>
                  <a:cubicBezTo>
                    <a:pt x="31" y="44"/>
                    <a:pt x="31" y="44"/>
                    <a:pt x="31" y="44"/>
                  </a:cubicBezTo>
                  <a:cubicBezTo>
                    <a:pt x="32" y="44"/>
                    <a:pt x="32" y="44"/>
                    <a:pt x="32" y="44"/>
                  </a:cubicBezTo>
                  <a:cubicBezTo>
                    <a:pt x="33" y="43"/>
                    <a:pt x="33" y="43"/>
                    <a:pt x="33" y="43"/>
                  </a:cubicBezTo>
                  <a:cubicBezTo>
                    <a:pt x="34" y="43"/>
                    <a:pt x="34" y="43"/>
                    <a:pt x="34" y="43"/>
                  </a:cubicBezTo>
                  <a:cubicBezTo>
                    <a:pt x="33" y="40"/>
                    <a:pt x="33" y="40"/>
                    <a:pt x="33" y="40"/>
                  </a:cubicBezTo>
                  <a:cubicBezTo>
                    <a:pt x="34" y="40"/>
                    <a:pt x="34" y="40"/>
                    <a:pt x="34" y="40"/>
                  </a:cubicBezTo>
                  <a:cubicBezTo>
                    <a:pt x="37" y="41"/>
                    <a:pt x="37" y="41"/>
                    <a:pt x="37" y="41"/>
                  </a:cubicBezTo>
                  <a:cubicBezTo>
                    <a:pt x="37" y="40"/>
                    <a:pt x="37" y="40"/>
                    <a:pt x="37" y="40"/>
                  </a:cubicBezTo>
                  <a:cubicBezTo>
                    <a:pt x="38" y="39"/>
                    <a:pt x="38" y="39"/>
                    <a:pt x="38" y="39"/>
                  </a:cubicBezTo>
                  <a:cubicBezTo>
                    <a:pt x="38" y="38"/>
                    <a:pt x="38" y="38"/>
                    <a:pt x="38" y="38"/>
                  </a:cubicBezTo>
                  <a:cubicBezTo>
                    <a:pt x="36" y="36"/>
                    <a:pt x="36" y="36"/>
                    <a:pt x="36" y="36"/>
                  </a:cubicBezTo>
                  <a:cubicBezTo>
                    <a:pt x="36" y="36"/>
                    <a:pt x="36" y="36"/>
                    <a:pt x="36" y="36"/>
                  </a:cubicBezTo>
                  <a:cubicBezTo>
                    <a:pt x="39" y="34"/>
                    <a:pt x="39" y="34"/>
                    <a:pt x="39" y="34"/>
                  </a:cubicBezTo>
                  <a:close/>
                  <a:moveTo>
                    <a:pt x="33" y="35"/>
                  </a:moveTo>
                  <a:cubicBezTo>
                    <a:pt x="33" y="36"/>
                    <a:pt x="33" y="37"/>
                    <a:pt x="32" y="38"/>
                  </a:cubicBezTo>
                  <a:cubicBezTo>
                    <a:pt x="31" y="38"/>
                    <a:pt x="30" y="39"/>
                    <a:pt x="29" y="39"/>
                  </a:cubicBezTo>
                  <a:cubicBezTo>
                    <a:pt x="28" y="39"/>
                    <a:pt x="27" y="38"/>
                    <a:pt x="26" y="38"/>
                  </a:cubicBezTo>
                  <a:cubicBezTo>
                    <a:pt x="26" y="37"/>
                    <a:pt x="25" y="36"/>
                    <a:pt x="25" y="35"/>
                  </a:cubicBezTo>
                  <a:cubicBezTo>
                    <a:pt x="25" y="34"/>
                    <a:pt x="26" y="33"/>
                    <a:pt x="26" y="32"/>
                  </a:cubicBezTo>
                  <a:cubicBezTo>
                    <a:pt x="27" y="31"/>
                    <a:pt x="28" y="31"/>
                    <a:pt x="29" y="31"/>
                  </a:cubicBezTo>
                  <a:cubicBezTo>
                    <a:pt x="30" y="31"/>
                    <a:pt x="31" y="31"/>
                    <a:pt x="32" y="32"/>
                  </a:cubicBezTo>
                  <a:cubicBezTo>
                    <a:pt x="33" y="33"/>
                    <a:pt x="33" y="34"/>
                    <a:pt x="33" y="35"/>
                  </a:cubicBezTo>
                  <a:close/>
                  <a:moveTo>
                    <a:pt x="27" y="35"/>
                  </a:moveTo>
                  <a:cubicBezTo>
                    <a:pt x="27" y="34"/>
                    <a:pt x="28" y="33"/>
                    <a:pt x="29" y="33"/>
                  </a:cubicBezTo>
                  <a:cubicBezTo>
                    <a:pt x="30" y="33"/>
                    <a:pt x="31" y="34"/>
                    <a:pt x="31" y="35"/>
                  </a:cubicBezTo>
                  <a:cubicBezTo>
                    <a:pt x="31" y="36"/>
                    <a:pt x="30" y="36"/>
                    <a:pt x="29" y="36"/>
                  </a:cubicBezTo>
                  <a:cubicBezTo>
                    <a:pt x="28" y="36"/>
                    <a:pt x="27" y="36"/>
                    <a:pt x="27" y="35"/>
                  </a:cubicBezTo>
                  <a:close/>
                  <a:moveTo>
                    <a:pt x="45" y="28"/>
                  </a:moveTo>
                  <a:cubicBezTo>
                    <a:pt x="45" y="28"/>
                    <a:pt x="45" y="28"/>
                    <a:pt x="45" y="28"/>
                  </a:cubicBezTo>
                  <a:cubicBezTo>
                    <a:pt x="45" y="27"/>
                    <a:pt x="45" y="27"/>
                    <a:pt x="45" y="27"/>
                  </a:cubicBezTo>
                  <a:cubicBezTo>
                    <a:pt x="46" y="26"/>
                    <a:pt x="46" y="26"/>
                    <a:pt x="46" y="26"/>
                  </a:cubicBezTo>
                  <a:cubicBezTo>
                    <a:pt x="46" y="26"/>
                    <a:pt x="46" y="26"/>
                    <a:pt x="46" y="26"/>
                  </a:cubicBezTo>
                  <a:cubicBezTo>
                    <a:pt x="46" y="26"/>
                    <a:pt x="46" y="26"/>
                    <a:pt x="46" y="26"/>
                  </a:cubicBezTo>
                  <a:cubicBezTo>
                    <a:pt x="46" y="25"/>
                    <a:pt x="46" y="25"/>
                    <a:pt x="46" y="25"/>
                  </a:cubicBezTo>
                  <a:cubicBezTo>
                    <a:pt x="45" y="25"/>
                    <a:pt x="45" y="25"/>
                    <a:pt x="45" y="25"/>
                  </a:cubicBezTo>
                  <a:cubicBezTo>
                    <a:pt x="45" y="25"/>
                    <a:pt x="45" y="25"/>
                    <a:pt x="45" y="25"/>
                  </a:cubicBezTo>
                  <a:cubicBezTo>
                    <a:pt x="44" y="25"/>
                    <a:pt x="44" y="25"/>
                    <a:pt x="44" y="25"/>
                  </a:cubicBezTo>
                  <a:cubicBezTo>
                    <a:pt x="43" y="25"/>
                    <a:pt x="43" y="24"/>
                    <a:pt x="42" y="24"/>
                  </a:cubicBezTo>
                  <a:cubicBezTo>
                    <a:pt x="42" y="23"/>
                    <a:pt x="42" y="23"/>
                    <a:pt x="42" y="23"/>
                  </a:cubicBezTo>
                  <a:cubicBezTo>
                    <a:pt x="42" y="22"/>
                    <a:pt x="42" y="22"/>
                    <a:pt x="42" y="22"/>
                  </a:cubicBezTo>
                  <a:cubicBezTo>
                    <a:pt x="41" y="22"/>
                    <a:pt x="41" y="22"/>
                    <a:pt x="41" y="22"/>
                  </a:cubicBezTo>
                  <a:cubicBezTo>
                    <a:pt x="40" y="23"/>
                    <a:pt x="40" y="23"/>
                    <a:pt x="40" y="23"/>
                  </a:cubicBezTo>
                  <a:cubicBezTo>
                    <a:pt x="40" y="24"/>
                    <a:pt x="40" y="24"/>
                    <a:pt x="40" y="24"/>
                  </a:cubicBezTo>
                  <a:cubicBezTo>
                    <a:pt x="39" y="24"/>
                    <a:pt x="39" y="25"/>
                    <a:pt x="39" y="25"/>
                  </a:cubicBezTo>
                  <a:cubicBezTo>
                    <a:pt x="37" y="25"/>
                    <a:pt x="37" y="25"/>
                    <a:pt x="37" y="25"/>
                  </a:cubicBezTo>
                  <a:cubicBezTo>
                    <a:pt x="37" y="25"/>
                    <a:pt x="37" y="25"/>
                    <a:pt x="37" y="25"/>
                  </a:cubicBezTo>
                  <a:cubicBezTo>
                    <a:pt x="37" y="25"/>
                    <a:pt x="37" y="25"/>
                    <a:pt x="37" y="25"/>
                  </a:cubicBezTo>
                  <a:cubicBezTo>
                    <a:pt x="36" y="26"/>
                    <a:pt x="36" y="26"/>
                    <a:pt x="36" y="26"/>
                  </a:cubicBezTo>
                  <a:cubicBezTo>
                    <a:pt x="36" y="26"/>
                    <a:pt x="36" y="26"/>
                    <a:pt x="36" y="26"/>
                  </a:cubicBezTo>
                  <a:cubicBezTo>
                    <a:pt x="36" y="26"/>
                    <a:pt x="36" y="26"/>
                    <a:pt x="36" y="26"/>
                  </a:cubicBezTo>
                  <a:cubicBezTo>
                    <a:pt x="38" y="27"/>
                    <a:pt x="38" y="27"/>
                    <a:pt x="38" y="27"/>
                  </a:cubicBezTo>
                  <a:cubicBezTo>
                    <a:pt x="37" y="28"/>
                    <a:pt x="37" y="28"/>
                    <a:pt x="37" y="28"/>
                  </a:cubicBezTo>
                  <a:cubicBezTo>
                    <a:pt x="38" y="28"/>
                    <a:pt x="38" y="28"/>
                    <a:pt x="38" y="28"/>
                  </a:cubicBezTo>
                  <a:cubicBezTo>
                    <a:pt x="36" y="29"/>
                    <a:pt x="36" y="29"/>
                    <a:pt x="36" y="29"/>
                  </a:cubicBezTo>
                  <a:cubicBezTo>
                    <a:pt x="36" y="30"/>
                    <a:pt x="36" y="30"/>
                    <a:pt x="36" y="30"/>
                  </a:cubicBezTo>
                  <a:cubicBezTo>
                    <a:pt x="36" y="30"/>
                    <a:pt x="36" y="30"/>
                    <a:pt x="36" y="30"/>
                  </a:cubicBezTo>
                  <a:cubicBezTo>
                    <a:pt x="37" y="31"/>
                    <a:pt x="37" y="31"/>
                    <a:pt x="37" y="31"/>
                  </a:cubicBezTo>
                  <a:cubicBezTo>
                    <a:pt x="37" y="31"/>
                    <a:pt x="37" y="31"/>
                    <a:pt x="37" y="31"/>
                  </a:cubicBezTo>
                  <a:cubicBezTo>
                    <a:pt x="37" y="31"/>
                    <a:pt x="37" y="31"/>
                    <a:pt x="37" y="31"/>
                  </a:cubicBezTo>
                  <a:cubicBezTo>
                    <a:pt x="39" y="31"/>
                    <a:pt x="39" y="31"/>
                    <a:pt x="39" y="31"/>
                  </a:cubicBezTo>
                  <a:cubicBezTo>
                    <a:pt x="39" y="31"/>
                    <a:pt x="39" y="31"/>
                    <a:pt x="40" y="31"/>
                  </a:cubicBezTo>
                  <a:cubicBezTo>
                    <a:pt x="40" y="33"/>
                    <a:pt x="40" y="33"/>
                    <a:pt x="40" y="33"/>
                  </a:cubicBezTo>
                  <a:cubicBezTo>
                    <a:pt x="41" y="33"/>
                    <a:pt x="41" y="33"/>
                    <a:pt x="41" y="33"/>
                  </a:cubicBezTo>
                  <a:cubicBezTo>
                    <a:pt x="42" y="33"/>
                    <a:pt x="42" y="33"/>
                    <a:pt x="42" y="33"/>
                  </a:cubicBezTo>
                  <a:cubicBezTo>
                    <a:pt x="42" y="33"/>
                    <a:pt x="42" y="33"/>
                    <a:pt x="42" y="33"/>
                  </a:cubicBezTo>
                  <a:cubicBezTo>
                    <a:pt x="42" y="31"/>
                    <a:pt x="42" y="31"/>
                    <a:pt x="42" y="31"/>
                  </a:cubicBezTo>
                  <a:cubicBezTo>
                    <a:pt x="43" y="31"/>
                    <a:pt x="43" y="31"/>
                    <a:pt x="44" y="31"/>
                  </a:cubicBezTo>
                  <a:cubicBezTo>
                    <a:pt x="45" y="31"/>
                    <a:pt x="45" y="31"/>
                    <a:pt x="45" y="31"/>
                  </a:cubicBezTo>
                  <a:cubicBezTo>
                    <a:pt x="45" y="31"/>
                    <a:pt x="45" y="31"/>
                    <a:pt x="45" y="31"/>
                  </a:cubicBezTo>
                  <a:cubicBezTo>
                    <a:pt x="46" y="31"/>
                    <a:pt x="46" y="31"/>
                    <a:pt x="46" y="31"/>
                  </a:cubicBezTo>
                  <a:cubicBezTo>
                    <a:pt x="46" y="30"/>
                    <a:pt x="46" y="30"/>
                    <a:pt x="46" y="30"/>
                  </a:cubicBezTo>
                  <a:cubicBezTo>
                    <a:pt x="46" y="30"/>
                    <a:pt x="46" y="30"/>
                    <a:pt x="46" y="30"/>
                  </a:cubicBezTo>
                  <a:cubicBezTo>
                    <a:pt x="46" y="29"/>
                    <a:pt x="46" y="29"/>
                    <a:pt x="46" y="29"/>
                  </a:cubicBezTo>
                  <a:cubicBezTo>
                    <a:pt x="45" y="28"/>
                    <a:pt x="45" y="28"/>
                    <a:pt x="45" y="28"/>
                  </a:cubicBezTo>
                  <a:close/>
                  <a:moveTo>
                    <a:pt x="43" y="28"/>
                  </a:moveTo>
                  <a:cubicBezTo>
                    <a:pt x="43" y="29"/>
                    <a:pt x="42" y="29"/>
                    <a:pt x="41" y="29"/>
                  </a:cubicBezTo>
                  <a:cubicBezTo>
                    <a:pt x="40" y="29"/>
                    <a:pt x="40" y="29"/>
                    <a:pt x="40" y="28"/>
                  </a:cubicBezTo>
                  <a:cubicBezTo>
                    <a:pt x="40" y="27"/>
                    <a:pt x="40" y="26"/>
                    <a:pt x="41" y="26"/>
                  </a:cubicBezTo>
                  <a:cubicBezTo>
                    <a:pt x="42" y="26"/>
                    <a:pt x="43" y="27"/>
                    <a:pt x="43"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Oval 53"/>
            <p:cNvSpPr>
              <a:spLocks noChangeArrowheads="1"/>
            </p:cNvSpPr>
            <p:nvPr/>
          </p:nvSpPr>
          <p:spPr bwMode="auto">
            <a:xfrm>
              <a:off x="11704638" y="4197350"/>
              <a:ext cx="660400" cy="66040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54"/>
            <p:cNvSpPr>
              <a:spLocks noEditPoints="1"/>
            </p:cNvSpPr>
            <p:nvPr/>
          </p:nvSpPr>
          <p:spPr bwMode="auto">
            <a:xfrm>
              <a:off x="11871325" y="4387850"/>
              <a:ext cx="328613" cy="279400"/>
            </a:xfrm>
            <a:custGeom>
              <a:avLst/>
              <a:gdLst>
                <a:gd name="T0" fmla="*/ 66 w 69"/>
                <a:gd name="T1" fmla="*/ 56 h 59"/>
                <a:gd name="T2" fmla="*/ 0 w 69"/>
                <a:gd name="T3" fmla="*/ 10 h 59"/>
                <a:gd name="T4" fmla="*/ 0 w 69"/>
                <a:gd name="T5" fmla="*/ 59 h 59"/>
                <a:gd name="T6" fmla="*/ 69 w 69"/>
                <a:gd name="T7" fmla="*/ 0 h 59"/>
                <a:gd name="T8" fmla="*/ 0 w 69"/>
                <a:gd name="T9" fmla="*/ 0 h 59"/>
                <a:gd name="T10" fmla="*/ 40 w 69"/>
                <a:gd name="T11" fmla="*/ 33 h 59"/>
                <a:gd name="T12" fmla="*/ 38 w 69"/>
                <a:gd name="T13" fmla="*/ 30 h 59"/>
                <a:gd name="T14" fmla="*/ 36 w 69"/>
                <a:gd name="T15" fmla="*/ 28 h 59"/>
                <a:gd name="T16" fmla="*/ 32 w 69"/>
                <a:gd name="T17" fmla="*/ 26 h 59"/>
                <a:gd name="T18" fmla="*/ 29 w 69"/>
                <a:gd name="T19" fmla="*/ 26 h 59"/>
                <a:gd name="T20" fmla="*/ 25 w 69"/>
                <a:gd name="T21" fmla="*/ 28 h 59"/>
                <a:gd name="T22" fmla="*/ 23 w 69"/>
                <a:gd name="T23" fmla="*/ 30 h 59"/>
                <a:gd name="T24" fmla="*/ 21 w 69"/>
                <a:gd name="T25" fmla="*/ 33 h 59"/>
                <a:gd name="T26" fmla="*/ 21 w 69"/>
                <a:gd name="T27" fmla="*/ 36 h 59"/>
                <a:gd name="T28" fmla="*/ 21 w 69"/>
                <a:gd name="T29" fmla="*/ 40 h 59"/>
                <a:gd name="T30" fmla="*/ 23 w 69"/>
                <a:gd name="T31" fmla="*/ 43 h 59"/>
                <a:gd name="T32" fmla="*/ 26 w 69"/>
                <a:gd name="T33" fmla="*/ 46 h 59"/>
                <a:gd name="T34" fmla="*/ 29 w 69"/>
                <a:gd name="T35" fmla="*/ 47 h 59"/>
                <a:gd name="T36" fmla="*/ 31 w 69"/>
                <a:gd name="T37" fmla="*/ 44 h 59"/>
                <a:gd name="T38" fmla="*/ 35 w 69"/>
                <a:gd name="T39" fmla="*/ 46 h 59"/>
                <a:gd name="T40" fmla="*/ 36 w 69"/>
                <a:gd name="T41" fmla="*/ 42 h 59"/>
                <a:gd name="T42" fmla="*/ 40 w 69"/>
                <a:gd name="T43" fmla="*/ 41 h 59"/>
                <a:gd name="T44" fmla="*/ 38 w 69"/>
                <a:gd name="T45" fmla="*/ 38 h 59"/>
                <a:gd name="T46" fmla="*/ 34 w 69"/>
                <a:gd name="T47" fmla="*/ 40 h 59"/>
                <a:gd name="T48" fmla="*/ 27 w 69"/>
                <a:gd name="T49" fmla="*/ 37 h 59"/>
                <a:gd name="T50" fmla="*/ 34 w 69"/>
                <a:gd name="T51" fmla="*/ 34 h 59"/>
                <a:gd name="T52" fmla="*/ 31 w 69"/>
                <a:gd name="T53" fmla="*/ 35 h 59"/>
                <a:gd name="T54" fmla="*/ 29 w 69"/>
                <a:gd name="T55" fmla="*/ 37 h 59"/>
                <a:gd name="T56" fmla="*/ 48 w 69"/>
                <a:gd name="T57" fmla="*/ 28 h 59"/>
                <a:gd name="T58" fmla="*/ 49 w 69"/>
                <a:gd name="T59" fmla="*/ 27 h 59"/>
                <a:gd name="T60" fmla="*/ 48 w 69"/>
                <a:gd name="T61" fmla="*/ 26 h 59"/>
                <a:gd name="T62" fmla="*/ 45 w 69"/>
                <a:gd name="T63" fmla="*/ 24 h 59"/>
                <a:gd name="T64" fmla="*/ 43 w 69"/>
                <a:gd name="T65" fmla="*/ 24 h 59"/>
                <a:gd name="T66" fmla="*/ 39 w 69"/>
                <a:gd name="T67" fmla="*/ 26 h 59"/>
                <a:gd name="T68" fmla="*/ 38 w 69"/>
                <a:gd name="T69" fmla="*/ 27 h 59"/>
                <a:gd name="T70" fmla="*/ 40 w 69"/>
                <a:gd name="T71" fmla="*/ 28 h 59"/>
                <a:gd name="T72" fmla="*/ 38 w 69"/>
                <a:gd name="T73" fmla="*/ 31 h 59"/>
                <a:gd name="T74" fmla="*/ 39 w 69"/>
                <a:gd name="T75" fmla="*/ 32 h 59"/>
                <a:gd name="T76" fmla="*/ 41 w 69"/>
                <a:gd name="T77" fmla="*/ 32 h 59"/>
                <a:gd name="T78" fmla="*/ 43 w 69"/>
                <a:gd name="T79" fmla="*/ 35 h 59"/>
                <a:gd name="T80" fmla="*/ 45 w 69"/>
                <a:gd name="T81" fmla="*/ 33 h 59"/>
                <a:gd name="T82" fmla="*/ 48 w 69"/>
                <a:gd name="T83" fmla="*/ 33 h 59"/>
                <a:gd name="T84" fmla="*/ 49 w 69"/>
                <a:gd name="T85" fmla="*/ 31 h 59"/>
                <a:gd name="T86" fmla="*/ 45 w 69"/>
                <a:gd name="T87" fmla="*/ 29 h 59"/>
                <a:gd name="T88" fmla="*/ 44 w 69"/>
                <a:gd name="T89" fmla="*/ 2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 h="59">
                  <a:moveTo>
                    <a:pt x="3" y="14"/>
                  </a:moveTo>
                  <a:cubicBezTo>
                    <a:pt x="3" y="56"/>
                    <a:pt x="3" y="56"/>
                    <a:pt x="3" y="56"/>
                  </a:cubicBezTo>
                  <a:cubicBezTo>
                    <a:pt x="66" y="56"/>
                    <a:pt x="66" y="56"/>
                    <a:pt x="66" y="56"/>
                  </a:cubicBezTo>
                  <a:cubicBezTo>
                    <a:pt x="66" y="14"/>
                    <a:pt x="66" y="14"/>
                    <a:pt x="66" y="14"/>
                  </a:cubicBezTo>
                  <a:cubicBezTo>
                    <a:pt x="3" y="14"/>
                    <a:pt x="3" y="14"/>
                    <a:pt x="3" y="14"/>
                  </a:cubicBezTo>
                  <a:close/>
                  <a:moveTo>
                    <a:pt x="0" y="10"/>
                  </a:moveTo>
                  <a:cubicBezTo>
                    <a:pt x="69" y="10"/>
                    <a:pt x="69" y="10"/>
                    <a:pt x="69" y="10"/>
                  </a:cubicBezTo>
                  <a:cubicBezTo>
                    <a:pt x="69" y="59"/>
                    <a:pt x="69" y="59"/>
                    <a:pt x="69" y="59"/>
                  </a:cubicBezTo>
                  <a:cubicBezTo>
                    <a:pt x="0" y="59"/>
                    <a:pt x="0" y="59"/>
                    <a:pt x="0" y="59"/>
                  </a:cubicBezTo>
                  <a:cubicBezTo>
                    <a:pt x="0" y="10"/>
                    <a:pt x="0" y="10"/>
                    <a:pt x="0" y="10"/>
                  </a:cubicBezTo>
                  <a:close/>
                  <a:moveTo>
                    <a:pt x="0" y="0"/>
                  </a:moveTo>
                  <a:cubicBezTo>
                    <a:pt x="69" y="0"/>
                    <a:pt x="69" y="0"/>
                    <a:pt x="69" y="0"/>
                  </a:cubicBezTo>
                  <a:cubicBezTo>
                    <a:pt x="69" y="7"/>
                    <a:pt x="69" y="7"/>
                    <a:pt x="69" y="7"/>
                  </a:cubicBezTo>
                  <a:cubicBezTo>
                    <a:pt x="0" y="7"/>
                    <a:pt x="0" y="7"/>
                    <a:pt x="0" y="7"/>
                  </a:cubicBezTo>
                  <a:cubicBezTo>
                    <a:pt x="0" y="0"/>
                    <a:pt x="0" y="0"/>
                    <a:pt x="0" y="0"/>
                  </a:cubicBezTo>
                  <a:close/>
                  <a:moveTo>
                    <a:pt x="41" y="36"/>
                  </a:moveTo>
                  <a:cubicBezTo>
                    <a:pt x="41" y="34"/>
                    <a:pt x="41" y="34"/>
                    <a:pt x="41" y="34"/>
                  </a:cubicBezTo>
                  <a:cubicBezTo>
                    <a:pt x="41" y="34"/>
                    <a:pt x="41" y="33"/>
                    <a:pt x="40" y="33"/>
                  </a:cubicBezTo>
                  <a:cubicBezTo>
                    <a:pt x="37" y="33"/>
                    <a:pt x="37" y="33"/>
                    <a:pt x="37" y="33"/>
                  </a:cubicBezTo>
                  <a:cubicBezTo>
                    <a:pt x="37" y="33"/>
                    <a:pt x="37" y="33"/>
                    <a:pt x="37" y="33"/>
                  </a:cubicBezTo>
                  <a:cubicBezTo>
                    <a:pt x="38" y="30"/>
                    <a:pt x="38" y="30"/>
                    <a:pt x="38" y="30"/>
                  </a:cubicBezTo>
                  <a:cubicBezTo>
                    <a:pt x="38" y="29"/>
                    <a:pt x="38" y="29"/>
                    <a:pt x="38" y="29"/>
                  </a:cubicBezTo>
                  <a:cubicBezTo>
                    <a:pt x="37" y="28"/>
                    <a:pt x="37" y="28"/>
                    <a:pt x="37" y="28"/>
                  </a:cubicBezTo>
                  <a:cubicBezTo>
                    <a:pt x="36" y="28"/>
                    <a:pt x="36" y="28"/>
                    <a:pt x="36" y="28"/>
                  </a:cubicBezTo>
                  <a:cubicBezTo>
                    <a:pt x="34" y="30"/>
                    <a:pt x="34" y="30"/>
                    <a:pt x="34" y="30"/>
                  </a:cubicBezTo>
                  <a:cubicBezTo>
                    <a:pt x="33" y="30"/>
                    <a:pt x="33" y="30"/>
                    <a:pt x="33" y="30"/>
                  </a:cubicBezTo>
                  <a:cubicBezTo>
                    <a:pt x="32" y="26"/>
                    <a:pt x="32" y="26"/>
                    <a:pt x="32" y="26"/>
                  </a:cubicBezTo>
                  <a:cubicBezTo>
                    <a:pt x="32" y="26"/>
                    <a:pt x="32" y="26"/>
                    <a:pt x="32" y="26"/>
                  </a:cubicBezTo>
                  <a:cubicBezTo>
                    <a:pt x="30" y="26"/>
                    <a:pt x="30" y="26"/>
                    <a:pt x="30" y="26"/>
                  </a:cubicBezTo>
                  <a:cubicBezTo>
                    <a:pt x="29" y="26"/>
                    <a:pt x="29" y="26"/>
                    <a:pt x="29" y="26"/>
                  </a:cubicBezTo>
                  <a:cubicBezTo>
                    <a:pt x="29" y="30"/>
                    <a:pt x="29" y="30"/>
                    <a:pt x="29" y="30"/>
                  </a:cubicBezTo>
                  <a:cubicBezTo>
                    <a:pt x="28" y="30"/>
                    <a:pt x="28" y="30"/>
                    <a:pt x="28" y="30"/>
                  </a:cubicBezTo>
                  <a:cubicBezTo>
                    <a:pt x="25" y="28"/>
                    <a:pt x="25" y="28"/>
                    <a:pt x="25" y="28"/>
                  </a:cubicBezTo>
                  <a:cubicBezTo>
                    <a:pt x="25" y="28"/>
                    <a:pt x="25" y="28"/>
                    <a:pt x="25" y="28"/>
                  </a:cubicBezTo>
                  <a:cubicBezTo>
                    <a:pt x="23" y="29"/>
                    <a:pt x="23" y="29"/>
                    <a:pt x="23" y="29"/>
                  </a:cubicBezTo>
                  <a:cubicBezTo>
                    <a:pt x="23" y="30"/>
                    <a:pt x="23" y="30"/>
                    <a:pt x="23" y="30"/>
                  </a:cubicBezTo>
                  <a:cubicBezTo>
                    <a:pt x="25" y="33"/>
                    <a:pt x="25" y="33"/>
                    <a:pt x="25" y="33"/>
                  </a:cubicBezTo>
                  <a:cubicBezTo>
                    <a:pt x="24" y="33"/>
                    <a:pt x="24" y="33"/>
                    <a:pt x="24" y="33"/>
                  </a:cubicBezTo>
                  <a:cubicBezTo>
                    <a:pt x="21" y="33"/>
                    <a:pt x="21" y="33"/>
                    <a:pt x="21" y="33"/>
                  </a:cubicBezTo>
                  <a:cubicBezTo>
                    <a:pt x="21" y="34"/>
                    <a:pt x="21" y="34"/>
                    <a:pt x="21" y="34"/>
                  </a:cubicBezTo>
                  <a:cubicBezTo>
                    <a:pt x="20" y="36"/>
                    <a:pt x="20" y="36"/>
                    <a:pt x="20" y="36"/>
                  </a:cubicBezTo>
                  <a:cubicBezTo>
                    <a:pt x="21" y="36"/>
                    <a:pt x="21" y="36"/>
                    <a:pt x="21" y="36"/>
                  </a:cubicBezTo>
                  <a:cubicBezTo>
                    <a:pt x="23" y="38"/>
                    <a:pt x="23" y="38"/>
                    <a:pt x="23" y="38"/>
                  </a:cubicBezTo>
                  <a:cubicBezTo>
                    <a:pt x="23" y="38"/>
                    <a:pt x="23" y="38"/>
                    <a:pt x="24" y="38"/>
                  </a:cubicBezTo>
                  <a:cubicBezTo>
                    <a:pt x="21" y="40"/>
                    <a:pt x="21" y="40"/>
                    <a:pt x="21" y="40"/>
                  </a:cubicBezTo>
                  <a:cubicBezTo>
                    <a:pt x="21" y="41"/>
                    <a:pt x="21" y="41"/>
                    <a:pt x="21" y="41"/>
                  </a:cubicBezTo>
                  <a:cubicBezTo>
                    <a:pt x="22" y="43"/>
                    <a:pt x="22" y="43"/>
                    <a:pt x="22" y="43"/>
                  </a:cubicBezTo>
                  <a:cubicBezTo>
                    <a:pt x="23" y="43"/>
                    <a:pt x="23" y="43"/>
                    <a:pt x="23" y="43"/>
                  </a:cubicBezTo>
                  <a:cubicBezTo>
                    <a:pt x="26" y="42"/>
                    <a:pt x="26" y="42"/>
                    <a:pt x="26" y="42"/>
                  </a:cubicBezTo>
                  <a:cubicBezTo>
                    <a:pt x="26" y="43"/>
                    <a:pt x="26" y="43"/>
                    <a:pt x="26" y="43"/>
                  </a:cubicBezTo>
                  <a:cubicBezTo>
                    <a:pt x="26" y="46"/>
                    <a:pt x="26" y="46"/>
                    <a:pt x="26" y="46"/>
                  </a:cubicBezTo>
                  <a:cubicBezTo>
                    <a:pt x="26" y="46"/>
                    <a:pt x="26" y="46"/>
                    <a:pt x="26" y="46"/>
                  </a:cubicBezTo>
                  <a:cubicBezTo>
                    <a:pt x="28" y="47"/>
                    <a:pt x="28" y="47"/>
                    <a:pt x="28" y="47"/>
                  </a:cubicBezTo>
                  <a:cubicBezTo>
                    <a:pt x="29" y="47"/>
                    <a:pt x="29" y="47"/>
                    <a:pt x="29" y="47"/>
                  </a:cubicBezTo>
                  <a:cubicBezTo>
                    <a:pt x="30" y="44"/>
                    <a:pt x="30" y="44"/>
                    <a:pt x="30" y="44"/>
                  </a:cubicBezTo>
                  <a:cubicBezTo>
                    <a:pt x="31" y="44"/>
                    <a:pt x="31" y="44"/>
                    <a:pt x="31" y="44"/>
                  </a:cubicBezTo>
                  <a:cubicBezTo>
                    <a:pt x="31" y="44"/>
                    <a:pt x="31" y="44"/>
                    <a:pt x="31" y="44"/>
                  </a:cubicBezTo>
                  <a:cubicBezTo>
                    <a:pt x="33" y="47"/>
                    <a:pt x="33" y="47"/>
                    <a:pt x="33" y="47"/>
                  </a:cubicBezTo>
                  <a:cubicBezTo>
                    <a:pt x="33" y="47"/>
                    <a:pt x="33" y="47"/>
                    <a:pt x="33" y="47"/>
                  </a:cubicBezTo>
                  <a:cubicBezTo>
                    <a:pt x="35" y="46"/>
                    <a:pt x="35" y="46"/>
                    <a:pt x="35" y="46"/>
                  </a:cubicBezTo>
                  <a:cubicBezTo>
                    <a:pt x="36" y="46"/>
                    <a:pt x="36" y="46"/>
                    <a:pt x="36" y="46"/>
                  </a:cubicBezTo>
                  <a:cubicBezTo>
                    <a:pt x="35" y="43"/>
                    <a:pt x="35" y="43"/>
                    <a:pt x="35" y="43"/>
                  </a:cubicBezTo>
                  <a:cubicBezTo>
                    <a:pt x="36" y="42"/>
                    <a:pt x="36" y="42"/>
                    <a:pt x="36" y="42"/>
                  </a:cubicBezTo>
                  <a:cubicBezTo>
                    <a:pt x="39" y="43"/>
                    <a:pt x="39" y="43"/>
                    <a:pt x="39" y="43"/>
                  </a:cubicBezTo>
                  <a:cubicBezTo>
                    <a:pt x="39" y="43"/>
                    <a:pt x="39" y="43"/>
                    <a:pt x="39" y="43"/>
                  </a:cubicBezTo>
                  <a:cubicBezTo>
                    <a:pt x="40" y="41"/>
                    <a:pt x="40" y="41"/>
                    <a:pt x="40" y="41"/>
                  </a:cubicBezTo>
                  <a:cubicBezTo>
                    <a:pt x="40" y="40"/>
                    <a:pt x="40" y="40"/>
                    <a:pt x="40" y="40"/>
                  </a:cubicBezTo>
                  <a:cubicBezTo>
                    <a:pt x="38" y="38"/>
                    <a:pt x="38" y="38"/>
                    <a:pt x="38" y="38"/>
                  </a:cubicBezTo>
                  <a:cubicBezTo>
                    <a:pt x="38" y="38"/>
                    <a:pt x="38" y="38"/>
                    <a:pt x="38" y="38"/>
                  </a:cubicBezTo>
                  <a:cubicBezTo>
                    <a:pt x="41" y="36"/>
                    <a:pt x="41" y="36"/>
                    <a:pt x="41" y="36"/>
                  </a:cubicBezTo>
                  <a:close/>
                  <a:moveTo>
                    <a:pt x="35" y="37"/>
                  </a:moveTo>
                  <a:cubicBezTo>
                    <a:pt x="35" y="38"/>
                    <a:pt x="34" y="39"/>
                    <a:pt x="34" y="40"/>
                  </a:cubicBezTo>
                  <a:cubicBezTo>
                    <a:pt x="33" y="40"/>
                    <a:pt x="32" y="41"/>
                    <a:pt x="31" y="41"/>
                  </a:cubicBezTo>
                  <a:cubicBezTo>
                    <a:pt x="30" y="41"/>
                    <a:pt x="29" y="40"/>
                    <a:pt x="28" y="40"/>
                  </a:cubicBezTo>
                  <a:cubicBezTo>
                    <a:pt x="27" y="39"/>
                    <a:pt x="27" y="38"/>
                    <a:pt x="27" y="37"/>
                  </a:cubicBezTo>
                  <a:cubicBezTo>
                    <a:pt x="27" y="35"/>
                    <a:pt x="27" y="34"/>
                    <a:pt x="28" y="34"/>
                  </a:cubicBezTo>
                  <a:cubicBezTo>
                    <a:pt x="29" y="33"/>
                    <a:pt x="30" y="32"/>
                    <a:pt x="31" y="32"/>
                  </a:cubicBezTo>
                  <a:cubicBezTo>
                    <a:pt x="32" y="32"/>
                    <a:pt x="33" y="33"/>
                    <a:pt x="34" y="34"/>
                  </a:cubicBezTo>
                  <a:cubicBezTo>
                    <a:pt x="34" y="34"/>
                    <a:pt x="35" y="35"/>
                    <a:pt x="35" y="37"/>
                  </a:cubicBezTo>
                  <a:close/>
                  <a:moveTo>
                    <a:pt x="29" y="37"/>
                  </a:moveTo>
                  <a:cubicBezTo>
                    <a:pt x="29" y="36"/>
                    <a:pt x="30" y="35"/>
                    <a:pt x="31" y="35"/>
                  </a:cubicBezTo>
                  <a:cubicBezTo>
                    <a:pt x="32" y="35"/>
                    <a:pt x="33" y="36"/>
                    <a:pt x="33" y="37"/>
                  </a:cubicBezTo>
                  <a:cubicBezTo>
                    <a:pt x="33" y="38"/>
                    <a:pt x="32" y="39"/>
                    <a:pt x="31" y="39"/>
                  </a:cubicBezTo>
                  <a:cubicBezTo>
                    <a:pt x="30" y="39"/>
                    <a:pt x="29" y="38"/>
                    <a:pt x="29" y="37"/>
                  </a:cubicBezTo>
                  <a:close/>
                  <a:moveTo>
                    <a:pt x="48" y="30"/>
                  </a:moveTo>
                  <a:cubicBezTo>
                    <a:pt x="48" y="29"/>
                    <a:pt x="48" y="29"/>
                    <a:pt x="48" y="29"/>
                  </a:cubicBezTo>
                  <a:cubicBezTo>
                    <a:pt x="48" y="28"/>
                    <a:pt x="48" y="28"/>
                    <a:pt x="48" y="28"/>
                  </a:cubicBezTo>
                  <a:cubicBezTo>
                    <a:pt x="49" y="27"/>
                    <a:pt x="49" y="27"/>
                    <a:pt x="49" y="27"/>
                  </a:cubicBezTo>
                  <a:cubicBezTo>
                    <a:pt x="49" y="27"/>
                    <a:pt x="49" y="27"/>
                    <a:pt x="49" y="27"/>
                  </a:cubicBezTo>
                  <a:cubicBezTo>
                    <a:pt x="49" y="27"/>
                    <a:pt x="49" y="27"/>
                    <a:pt x="49" y="27"/>
                  </a:cubicBezTo>
                  <a:cubicBezTo>
                    <a:pt x="48" y="26"/>
                    <a:pt x="48" y="26"/>
                    <a:pt x="48" y="26"/>
                  </a:cubicBezTo>
                  <a:cubicBezTo>
                    <a:pt x="48" y="26"/>
                    <a:pt x="48" y="26"/>
                    <a:pt x="48" y="26"/>
                  </a:cubicBezTo>
                  <a:cubicBezTo>
                    <a:pt x="48" y="26"/>
                    <a:pt x="48" y="26"/>
                    <a:pt x="48" y="26"/>
                  </a:cubicBezTo>
                  <a:cubicBezTo>
                    <a:pt x="46" y="26"/>
                    <a:pt x="46" y="26"/>
                    <a:pt x="46" y="26"/>
                  </a:cubicBezTo>
                  <a:cubicBezTo>
                    <a:pt x="46" y="26"/>
                    <a:pt x="45" y="26"/>
                    <a:pt x="45" y="25"/>
                  </a:cubicBezTo>
                  <a:cubicBezTo>
                    <a:pt x="45" y="24"/>
                    <a:pt x="45" y="24"/>
                    <a:pt x="45" y="24"/>
                  </a:cubicBezTo>
                  <a:cubicBezTo>
                    <a:pt x="44" y="24"/>
                    <a:pt x="44" y="24"/>
                    <a:pt x="44" y="24"/>
                  </a:cubicBezTo>
                  <a:cubicBezTo>
                    <a:pt x="43" y="24"/>
                    <a:pt x="43" y="24"/>
                    <a:pt x="43" y="24"/>
                  </a:cubicBezTo>
                  <a:cubicBezTo>
                    <a:pt x="43" y="24"/>
                    <a:pt x="43" y="24"/>
                    <a:pt x="43" y="24"/>
                  </a:cubicBezTo>
                  <a:cubicBezTo>
                    <a:pt x="42" y="25"/>
                    <a:pt x="42" y="25"/>
                    <a:pt x="42" y="25"/>
                  </a:cubicBezTo>
                  <a:cubicBezTo>
                    <a:pt x="42" y="26"/>
                    <a:pt x="41" y="26"/>
                    <a:pt x="41" y="26"/>
                  </a:cubicBezTo>
                  <a:cubicBezTo>
                    <a:pt x="39" y="26"/>
                    <a:pt x="39" y="26"/>
                    <a:pt x="39" y="26"/>
                  </a:cubicBezTo>
                  <a:cubicBezTo>
                    <a:pt x="39" y="26"/>
                    <a:pt x="39" y="26"/>
                    <a:pt x="39" y="26"/>
                  </a:cubicBezTo>
                  <a:cubicBezTo>
                    <a:pt x="39" y="26"/>
                    <a:pt x="39" y="26"/>
                    <a:pt x="39" y="26"/>
                  </a:cubicBezTo>
                  <a:cubicBezTo>
                    <a:pt x="38" y="27"/>
                    <a:pt x="38" y="27"/>
                    <a:pt x="38" y="27"/>
                  </a:cubicBezTo>
                  <a:cubicBezTo>
                    <a:pt x="38" y="27"/>
                    <a:pt x="38" y="27"/>
                    <a:pt x="38" y="27"/>
                  </a:cubicBezTo>
                  <a:cubicBezTo>
                    <a:pt x="38" y="27"/>
                    <a:pt x="38" y="27"/>
                    <a:pt x="38" y="27"/>
                  </a:cubicBezTo>
                  <a:cubicBezTo>
                    <a:pt x="40" y="28"/>
                    <a:pt x="40" y="28"/>
                    <a:pt x="40" y="28"/>
                  </a:cubicBezTo>
                  <a:cubicBezTo>
                    <a:pt x="39" y="29"/>
                    <a:pt x="39" y="29"/>
                    <a:pt x="39" y="29"/>
                  </a:cubicBezTo>
                  <a:cubicBezTo>
                    <a:pt x="40" y="30"/>
                    <a:pt x="40" y="30"/>
                    <a:pt x="40" y="30"/>
                  </a:cubicBezTo>
                  <a:cubicBezTo>
                    <a:pt x="38" y="31"/>
                    <a:pt x="38" y="31"/>
                    <a:pt x="38" y="31"/>
                  </a:cubicBezTo>
                  <a:cubicBezTo>
                    <a:pt x="38" y="31"/>
                    <a:pt x="38" y="31"/>
                    <a:pt x="38" y="31"/>
                  </a:cubicBezTo>
                  <a:cubicBezTo>
                    <a:pt x="38" y="32"/>
                    <a:pt x="38" y="32"/>
                    <a:pt x="38" y="32"/>
                  </a:cubicBezTo>
                  <a:cubicBezTo>
                    <a:pt x="39" y="32"/>
                    <a:pt x="39" y="32"/>
                    <a:pt x="39" y="32"/>
                  </a:cubicBezTo>
                  <a:cubicBezTo>
                    <a:pt x="39" y="33"/>
                    <a:pt x="39" y="33"/>
                    <a:pt x="39" y="33"/>
                  </a:cubicBezTo>
                  <a:cubicBezTo>
                    <a:pt x="39" y="33"/>
                    <a:pt x="39" y="33"/>
                    <a:pt x="39" y="33"/>
                  </a:cubicBezTo>
                  <a:cubicBezTo>
                    <a:pt x="41" y="32"/>
                    <a:pt x="41" y="32"/>
                    <a:pt x="41" y="32"/>
                  </a:cubicBezTo>
                  <a:cubicBezTo>
                    <a:pt x="41" y="33"/>
                    <a:pt x="42" y="33"/>
                    <a:pt x="42" y="33"/>
                  </a:cubicBezTo>
                  <a:cubicBezTo>
                    <a:pt x="43" y="35"/>
                    <a:pt x="43" y="35"/>
                    <a:pt x="43" y="35"/>
                  </a:cubicBezTo>
                  <a:cubicBezTo>
                    <a:pt x="43" y="35"/>
                    <a:pt x="43" y="35"/>
                    <a:pt x="43" y="35"/>
                  </a:cubicBezTo>
                  <a:cubicBezTo>
                    <a:pt x="44" y="35"/>
                    <a:pt x="44" y="35"/>
                    <a:pt x="44" y="35"/>
                  </a:cubicBezTo>
                  <a:cubicBezTo>
                    <a:pt x="45" y="35"/>
                    <a:pt x="45" y="35"/>
                    <a:pt x="45" y="35"/>
                  </a:cubicBezTo>
                  <a:cubicBezTo>
                    <a:pt x="45" y="33"/>
                    <a:pt x="45" y="33"/>
                    <a:pt x="45" y="33"/>
                  </a:cubicBezTo>
                  <a:cubicBezTo>
                    <a:pt x="45" y="33"/>
                    <a:pt x="46" y="33"/>
                    <a:pt x="46" y="32"/>
                  </a:cubicBezTo>
                  <a:cubicBezTo>
                    <a:pt x="48" y="33"/>
                    <a:pt x="48" y="33"/>
                    <a:pt x="48" y="33"/>
                  </a:cubicBezTo>
                  <a:cubicBezTo>
                    <a:pt x="48" y="33"/>
                    <a:pt x="48" y="33"/>
                    <a:pt x="48" y="33"/>
                  </a:cubicBezTo>
                  <a:cubicBezTo>
                    <a:pt x="48" y="32"/>
                    <a:pt x="48" y="32"/>
                    <a:pt x="48" y="32"/>
                  </a:cubicBezTo>
                  <a:cubicBezTo>
                    <a:pt x="49" y="32"/>
                    <a:pt x="49" y="32"/>
                    <a:pt x="49" y="32"/>
                  </a:cubicBezTo>
                  <a:cubicBezTo>
                    <a:pt x="49" y="31"/>
                    <a:pt x="49" y="31"/>
                    <a:pt x="49" y="31"/>
                  </a:cubicBezTo>
                  <a:cubicBezTo>
                    <a:pt x="49" y="31"/>
                    <a:pt x="49" y="31"/>
                    <a:pt x="49" y="31"/>
                  </a:cubicBezTo>
                  <a:cubicBezTo>
                    <a:pt x="48" y="30"/>
                    <a:pt x="48" y="30"/>
                    <a:pt x="48" y="30"/>
                  </a:cubicBezTo>
                  <a:close/>
                  <a:moveTo>
                    <a:pt x="45" y="29"/>
                  </a:moveTo>
                  <a:cubicBezTo>
                    <a:pt x="45" y="30"/>
                    <a:pt x="44" y="31"/>
                    <a:pt x="44" y="31"/>
                  </a:cubicBezTo>
                  <a:cubicBezTo>
                    <a:pt x="43" y="31"/>
                    <a:pt x="42" y="30"/>
                    <a:pt x="42" y="29"/>
                  </a:cubicBezTo>
                  <a:cubicBezTo>
                    <a:pt x="42" y="28"/>
                    <a:pt x="43" y="28"/>
                    <a:pt x="44" y="28"/>
                  </a:cubicBezTo>
                  <a:cubicBezTo>
                    <a:pt x="44" y="28"/>
                    <a:pt x="45" y="28"/>
                    <a:pt x="45" y="29"/>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55"/>
            <p:cNvSpPr>
              <a:spLocks/>
            </p:cNvSpPr>
            <p:nvPr/>
          </p:nvSpPr>
          <p:spPr bwMode="auto">
            <a:xfrm>
              <a:off x="11476038" y="5751513"/>
              <a:ext cx="404813" cy="323850"/>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7" name="Freeform 56"/>
            <p:cNvSpPr>
              <a:spLocks/>
            </p:cNvSpPr>
            <p:nvPr/>
          </p:nvSpPr>
          <p:spPr bwMode="auto">
            <a:xfrm>
              <a:off x="11480800" y="5708650"/>
              <a:ext cx="323850" cy="185738"/>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57"/>
            <p:cNvSpPr>
              <a:spLocks/>
            </p:cNvSpPr>
            <p:nvPr/>
          </p:nvSpPr>
          <p:spPr bwMode="auto">
            <a:xfrm>
              <a:off x="11514138" y="6027738"/>
              <a:ext cx="290513" cy="85725"/>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9" name="Oval 58"/>
            <p:cNvSpPr>
              <a:spLocks noChangeArrowheads="1"/>
            </p:cNvSpPr>
            <p:nvPr/>
          </p:nvSpPr>
          <p:spPr bwMode="auto">
            <a:xfrm>
              <a:off x="11437938" y="5670550"/>
              <a:ext cx="404813" cy="40481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59"/>
            <p:cNvSpPr>
              <a:spLocks noEditPoints="1"/>
            </p:cNvSpPr>
            <p:nvPr/>
          </p:nvSpPr>
          <p:spPr bwMode="auto">
            <a:xfrm>
              <a:off x="11542713" y="5789613"/>
              <a:ext cx="200025" cy="171450"/>
            </a:xfrm>
            <a:custGeom>
              <a:avLst/>
              <a:gdLst>
                <a:gd name="T0" fmla="*/ 40 w 42"/>
                <a:gd name="T1" fmla="*/ 34 h 36"/>
                <a:gd name="T2" fmla="*/ 0 w 42"/>
                <a:gd name="T3" fmla="*/ 6 h 36"/>
                <a:gd name="T4" fmla="*/ 0 w 42"/>
                <a:gd name="T5" fmla="*/ 36 h 36"/>
                <a:gd name="T6" fmla="*/ 42 w 42"/>
                <a:gd name="T7" fmla="*/ 0 h 36"/>
                <a:gd name="T8" fmla="*/ 0 w 42"/>
                <a:gd name="T9" fmla="*/ 0 h 36"/>
                <a:gd name="T10" fmla="*/ 24 w 42"/>
                <a:gd name="T11" fmla="*/ 20 h 36"/>
                <a:gd name="T12" fmla="*/ 23 w 42"/>
                <a:gd name="T13" fmla="*/ 18 h 36"/>
                <a:gd name="T14" fmla="*/ 22 w 42"/>
                <a:gd name="T15" fmla="*/ 17 h 36"/>
                <a:gd name="T16" fmla="*/ 19 w 42"/>
                <a:gd name="T17" fmla="*/ 16 h 36"/>
                <a:gd name="T18" fmla="*/ 18 w 42"/>
                <a:gd name="T19" fmla="*/ 16 h 36"/>
                <a:gd name="T20" fmla="*/ 15 w 42"/>
                <a:gd name="T21" fmla="*/ 17 h 36"/>
                <a:gd name="T22" fmla="*/ 14 w 42"/>
                <a:gd name="T23" fmla="*/ 18 h 36"/>
                <a:gd name="T24" fmla="*/ 13 w 42"/>
                <a:gd name="T25" fmla="*/ 20 h 36"/>
                <a:gd name="T26" fmla="*/ 12 w 42"/>
                <a:gd name="T27" fmla="*/ 22 h 36"/>
                <a:gd name="T28" fmla="*/ 13 w 42"/>
                <a:gd name="T29" fmla="*/ 24 h 36"/>
                <a:gd name="T30" fmla="*/ 14 w 42"/>
                <a:gd name="T31" fmla="*/ 26 h 36"/>
                <a:gd name="T32" fmla="*/ 16 w 42"/>
                <a:gd name="T33" fmla="*/ 28 h 36"/>
                <a:gd name="T34" fmla="*/ 17 w 42"/>
                <a:gd name="T35" fmla="*/ 28 h 36"/>
                <a:gd name="T36" fmla="*/ 19 w 42"/>
                <a:gd name="T37" fmla="*/ 27 h 36"/>
                <a:gd name="T38" fmla="*/ 21 w 42"/>
                <a:gd name="T39" fmla="*/ 28 h 36"/>
                <a:gd name="T40" fmla="*/ 22 w 42"/>
                <a:gd name="T41" fmla="*/ 26 h 36"/>
                <a:gd name="T42" fmla="*/ 24 w 42"/>
                <a:gd name="T43" fmla="*/ 25 h 36"/>
                <a:gd name="T44" fmla="*/ 23 w 42"/>
                <a:gd name="T45" fmla="*/ 23 h 36"/>
                <a:gd name="T46" fmla="*/ 20 w 42"/>
                <a:gd name="T47" fmla="*/ 24 h 36"/>
                <a:gd name="T48" fmla="*/ 16 w 42"/>
                <a:gd name="T49" fmla="*/ 22 h 36"/>
                <a:gd name="T50" fmla="*/ 20 w 42"/>
                <a:gd name="T51" fmla="*/ 20 h 36"/>
                <a:gd name="T52" fmla="*/ 19 w 42"/>
                <a:gd name="T53" fmla="*/ 21 h 36"/>
                <a:gd name="T54" fmla="*/ 17 w 42"/>
                <a:gd name="T55" fmla="*/ 22 h 36"/>
                <a:gd name="T56" fmla="*/ 29 w 42"/>
                <a:gd name="T57" fmla="*/ 17 h 36"/>
                <a:gd name="T58" fmla="*/ 30 w 42"/>
                <a:gd name="T59" fmla="*/ 16 h 36"/>
                <a:gd name="T60" fmla="*/ 29 w 42"/>
                <a:gd name="T61" fmla="*/ 16 h 36"/>
                <a:gd name="T62" fmla="*/ 27 w 42"/>
                <a:gd name="T63" fmla="*/ 14 h 36"/>
                <a:gd name="T64" fmla="*/ 26 w 42"/>
                <a:gd name="T65" fmla="*/ 14 h 36"/>
                <a:gd name="T66" fmla="*/ 24 w 42"/>
                <a:gd name="T67" fmla="*/ 16 h 36"/>
                <a:gd name="T68" fmla="*/ 23 w 42"/>
                <a:gd name="T69" fmla="*/ 16 h 36"/>
                <a:gd name="T70" fmla="*/ 24 w 42"/>
                <a:gd name="T71" fmla="*/ 17 h 36"/>
                <a:gd name="T72" fmla="*/ 23 w 42"/>
                <a:gd name="T73" fmla="*/ 19 h 36"/>
                <a:gd name="T74" fmla="*/ 24 w 42"/>
                <a:gd name="T75" fmla="*/ 20 h 36"/>
                <a:gd name="T76" fmla="*/ 25 w 42"/>
                <a:gd name="T77" fmla="*/ 20 h 36"/>
                <a:gd name="T78" fmla="*/ 26 w 42"/>
                <a:gd name="T79" fmla="*/ 21 h 36"/>
                <a:gd name="T80" fmla="*/ 27 w 42"/>
                <a:gd name="T81" fmla="*/ 20 h 36"/>
                <a:gd name="T82" fmla="*/ 29 w 42"/>
                <a:gd name="T83" fmla="*/ 20 h 36"/>
                <a:gd name="T84" fmla="*/ 30 w 42"/>
                <a:gd name="T85" fmla="*/ 19 h 36"/>
                <a:gd name="T86" fmla="*/ 27 w 42"/>
                <a:gd name="T87" fmla="*/ 18 h 36"/>
                <a:gd name="T88" fmla="*/ 26 w 42"/>
                <a:gd name="T8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36">
                  <a:moveTo>
                    <a:pt x="2" y="8"/>
                  </a:moveTo>
                  <a:cubicBezTo>
                    <a:pt x="2" y="34"/>
                    <a:pt x="2" y="34"/>
                    <a:pt x="2" y="34"/>
                  </a:cubicBezTo>
                  <a:cubicBezTo>
                    <a:pt x="40" y="34"/>
                    <a:pt x="40" y="34"/>
                    <a:pt x="40" y="34"/>
                  </a:cubicBezTo>
                  <a:cubicBezTo>
                    <a:pt x="40" y="8"/>
                    <a:pt x="40" y="8"/>
                    <a:pt x="40" y="8"/>
                  </a:cubicBezTo>
                  <a:cubicBezTo>
                    <a:pt x="2" y="8"/>
                    <a:pt x="2" y="8"/>
                    <a:pt x="2" y="8"/>
                  </a:cubicBezTo>
                  <a:close/>
                  <a:moveTo>
                    <a:pt x="0" y="6"/>
                  </a:moveTo>
                  <a:cubicBezTo>
                    <a:pt x="42" y="6"/>
                    <a:pt x="42" y="6"/>
                    <a:pt x="42" y="6"/>
                  </a:cubicBezTo>
                  <a:cubicBezTo>
                    <a:pt x="42" y="36"/>
                    <a:pt x="42" y="36"/>
                    <a:pt x="42" y="36"/>
                  </a:cubicBezTo>
                  <a:cubicBezTo>
                    <a:pt x="0" y="36"/>
                    <a:pt x="0" y="36"/>
                    <a:pt x="0" y="36"/>
                  </a:cubicBezTo>
                  <a:cubicBezTo>
                    <a:pt x="0" y="6"/>
                    <a:pt x="0" y="6"/>
                    <a:pt x="0" y="6"/>
                  </a:cubicBezTo>
                  <a:close/>
                  <a:moveTo>
                    <a:pt x="0" y="0"/>
                  </a:moveTo>
                  <a:cubicBezTo>
                    <a:pt x="42" y="0"/>
                    <a:pt x="42" y="0"/>
                    <a:pt x="42" y="0"/>
                  </a:cubicBezTo>
                  <a:cubicBezTo>
                    <a:pt x="42" y="4"/>
                    <a:pt x="42" y="4"/>
                    <a:pt x="42" y="4"/>
                  </a:cubicBezTo>
                  <a:cubicBezTo>
                    <a:pt x="0" y="4"/>
                    <a:pt x="0" y="4"/>
                    <a:pt x="0" y="4"/>
                  </a:cubicBezTo>
                  <a:cubicBezTo>
                    <a:pt x="0" y="0"/>
                    <a:pt x="0" y="0"/>
                    <a:pt x="0" y="0"/>
                  </a:cubicBezTo>
                  <a:close/>
                  <a:moveTo>
                    <a:pt x="25" y="22"/>
                  </a:moveTo>
                  <a:cubicBezTo>
                    <a:pt x="25" y="21"/>
                    <a:pt x="25" y="21"/>
                    <a:pt x="25" y="21"/>
                  </a:cubicBezTo>
                  <a:cubicBezTo>
                    <a:pt x="24" y="20"/>
                    <a:pt x="24" y="20"/>
                    <a:pt x="24" y="20"/>
                  </a:cubicBezTo>
                  <a:cubicBezTo>
                    <a:pt x="23" y="20"/>
                    <a:pt x="23" y="20"/>
                    <a:pt x="23" y="20"/>
                  </a:cubicBezTo>
                  <a:cubicBezTo>
                    <a:pt x="22" y="20"/>
                    <a:pt x="22" y="20"/>
                    <a:pt x="22" y="20"/>
                  </a:cubicBezTo>
                  <a:cubicBezTo>
                    <a:pt x="23" y="18"/>
                    <a:pt x="23" y="18"/>
                    <a:pt x="23" y="18"/>
                  </a:cubicBezTo>
                  <a:cubicBezTo>
                    <a:pt x="23" y="18"/>
                    <a:pt x="23" y="18"/>
                    <a:pt x="23" y="18"/>
                  </a:cubicBezTo>
                  <a:cubicBezTo>
                    <a:pt x="22" y="17"/>
                    <a:pt x="22" y="17"/>
                    <a:pt x="22" y="17"/>
                  </a:cubicBezTo>
                  <a:cubicBezTo>
                    <a:pt x="22" y="17"/>
                    <a:pt x="22" y="17"/>
                    <a:pt x="22" y="17"/>
                  </a:cubicBezTo>
                  <a:cubicBezTo>
                    <a:pt x="20" y="18"/>
                    <a:pt x="20" y="18"/>
                    <a:pt x="20" y="18"/>
                  </a:cubicBezTo>
                  <a:cubicBezTo>
                    <a:pt x="20" y="18"/>
                    <a:pt x="20" y="18"/>
                    <a:pt x="20" y="18"/>
                  </a:cubicBezTo>
                  <a:cubicBezTo>
                    <a:pt x="19" y="16"/>
                    <a:pt x="19" y="16"/>
                    <a:pt x="19" y="16"/>
                  </a:cubicBezTo>
                  <a:cubicBezTo>
                    <a:pt x="19" y="16"/>
                    <a:pt x="19" y="16"/>
                    <a:pt x="19" y="16"/>
                  </a:cubicBezTo>
                  <a:cubicBezTo>
                    <a:pt x="18" y="16"/>
                    <a:pt x="18" y="16"/>
                    <a:pt x="18" y="16"/>
                  </a:cubicBezTo>
                  <a:cubicBezTo>
                    <a:pt x="18" y="16"/>
                    <a:pt x="18" y="16"/>
                    <a:pt x="18" y="16"/>
                  </a:cubicBezTo>
                  <a:cubicBezTo>
                    <a:pt x="17" y="18"/>
                    <a:pt x="17" y="18"/>
                    <a:pt x="17" y="18"/>
                  </a:cubicBezTo>
                  <a:cubicBezTo>
                    <a:pt x="17" y="18"/>
                    <a:pt x="17" y="18"/>
                    <a:pt x="17" y="18"/>
                  </a:cubicBezTo>
                  <a:cubicBezTo>
                    <a:pt x="15" y="17"/>
                    <a:pt x="15" y="17"/>
                    <a:pt x="15" y="17"/>
                  </a:cubicBezTo>
                  <a:cubicBezTo>
                    <a:pt x="15" y="17"/>
                    <a:pt x="15" y="17"/>
                    <a:pt x="15" y="17"/>
                  </a:cubicBezTo>
                  <a:cubicBezTo>
                    <a:pt x="14" y="18"/>
                    <a:pt x="14" y="18"/>
                    <a:pt x="14" y="18"/>
                  </a:cubicBezTo>
                  <a:cubicBezTo>
                    <a:pt x="14" y="18"/>
                    <a:pt x="14" y="18"/>
                    <a:pt x="14" y="18"/>
                  </a:cubicBezTo>
                  <a:cubicBezTo>
                    <a:pt x="15" y="20"/>
                    <a:pt x="15" y="20"/>
                    <a:pt x="15" y="20"/>
                  </a:cubicBezTo>
                  <a:cubicBezTo>
                    <a:pt x="15" y="20"/>
                    <a:pt x="15" y="20"/>
                    <a:pt x="15" y="20"/>
                  </a:cubicBezTo>
                  <a:cubicBezTo>
                    <a:pt x="13" y="20"/>
                    <a:pt x="13" y="20"/>
                    <a:pt x="13" y="20"/>
                  </a:cubicBezTo>
                  <a:cubicBezTo>
                    <a:pt x="12" y="21"/>
                    <a:pt x="12" y="21"/>
                    <a:pt x="12" y="21"/>
                  </a:cubicBezTo>
                  <a:cubicBezTo>
                    <a:pt x="12" y="22"/>
                    <a:pt x="12" y="22"/>
                    <a:pt x="12" y="22"/>
                  </a:cubicBezTo>
                  <a:cubicBezTo>
                    <a:pt x="12" y="22"/>
                    <a:pt x="12" y="22"/>
                    <a:pt x="12" y="22"/>
                  </a:cubicBezTo>
                  <a:cubicBezTo>
                    <a:pt x="14" y="23"/>
                    <a:pt x="14" y="23"/>
                    <a:pt x="14" y="23"/>
                  </a:cubicBezTo>
                  <a:cubicBezTo>
                    <a:pt x="14" y="23"/>
                    <a:pt x="14" y="23"/>
                    <a:pt x="14" y="23"/>
                  </a:cubicBezTo>
                  <a:cubicBezTo>
                    <a:pt x="13" y="24"/>
                    <a:pt x="13" y="24"/>
                    <a:pt x="13" y="24"/>
                  </a:cubicBezTo>
                  <a:cubicBezTo>
                    <a:pt x="13" y="25"/>
                    <a:pt x="13" y="25"/>
                    <a:pt x="13" y="25"/>
                  </a:cubicBezTo>
                  <a:cubicBezTo>
                    <a:pt x="13" y="26"/>
                    <a:pt x="13" y="26"/>
                    <a:pt x="13" y="26"/>
                  </a:cubicBezTo>
                  <a:cubicBezTo>
                    <a:pt x="14" y="26"/>
                    <a:pt x="14" y="26"/>
                    <a:pt x="14" y="26"/>
                  </a:cubicBezTo>
                  <a:cubicBezTo>
                    <a:pt x="15" y="26"/>
                    <a:pt x="15" y="26"/>
                    <a:pt x="15" y="26"/>
                  </a:cubicBezTo>
                  <a:cubicBezTo>
                    <a:pt x="16" y="26"/>
                    <a:pt x="16" y="26"/>
                    <a:pt x="16" y="26"/>
                  </a:cubicBezTo>
                  <a:cubicBezTo>
                    <a:pt x="16" y="28"/>
                    <a:pt x="16" y="28"/>
                    <a:pt x="16" y="28"/>
                  </a:cubicBezTo>
                  <a:cubicBezTo>
                    <a:pt x="16" y="28"/>
                    <a:pt x="16" y="28"/>
                    <a:pt x="16" y="28"/>
                  </a:cubicBezTo>
                  <a:cubicBezTo>
                    <a:pt x="17" y="28"/>
                    <a:pt x="17" y="28"/>
                    <a:pt x="17" y="28"/>
                  </a:cubicBezTo>
                  <a:cubicBezTo>
                    <a:pt x="17" y="28"/>
                    <a:pt x="17" y="28"/>
                    <a:pt x="17" y="28"/>
                  </a:cubicBezTo>
                  <a:cubicBezTo>
                    <a:pt x="18" y="27"/>
                    <a:pt x="18" y="27"/>
                    <a:pt x="18" y="27"/>
                  </a:cubicBezTo>
                  <a:cubicBezTo>
                    <a:pt x="19" y="27"/>
                    <a:pt x="19" y="27"/>
                    <a:pt x="19" y="27"/>
                  </a:cubicBezTo>
                  <a:cubicBezTo>
                    <a:pt x="19" y="27"/>
                    <a:pt x="19" y="27"/>
                    <a:pt x="19" y="27"/>
                  </a:cubicBezTo>
                  <a:cubicBezTo>
                    <a:pt x="20" y="28"/>
                    <a:pt x="20" y="28"/>
                    <a:pt x="20" y="28"/>
                  </a:cubicBezTo>
                  <a:cubicBezTo>
                    <a:pt x="20" y="28"/>
                    <a:pt x="20" y="28"/>
                    <a:pt x="20" y="28"/>
                  </a:cubicBezTo>
                  <a:cubicBezTo>
                    <a:pt x="21" y="28"/>
                    <a:pt x="21" y="28"/>
                    <a:pt x="21" y="28"/>
                  </a:cubicBezTo>
                  <a:cubicBezTo>
                    <a:pt x="22" y="28"/>
                    <a:pt x="22" y="28"/>
                    <a:pt x="22" y="28"/>
                  </a:cubicBezTo>
                  <a:cubicBezTo>
                    <a:pt x="21" y="26"/>
                    <a:pt x="21" y="26"/>
                    <a:pt x="21" y="26"/>
                  </a:cubicBezTo>
                  <a:cubicBezTo>
                    <a:pt x="22" y="26"/>
                    <a:pt x="22" y="26"/>
                    <a:pt x="22" y="26"/>
                  </a:cubicBezTo>
                  <a:cubicBezTo>
                    <a:pt x="23" y="26"/>
                    <a:pt x="23" y="26"/>
                    <a:pt x="23" y="26"/>
                  </a:cubicBezTo>
                  <a:cubicBezTo>
                    <a:pt x="24" y="26"/>
                    <a:pt x="24" y="26"/>
                    <a:pt x="24" y="26"/>
                  </a:cubicBezTo>
                  <a:cubicBezTo>
                    <a:pt x="24" y="25"/>
                    <a:pt x="24" y="25"/>
                    <a:pt x="24" y="25"/>
                  </a:cubicBezTo>
                  <a:cubicBezTo>
                    <a:pt x="24" y="24"/>
                    <a:pt x="24" y="24"/>
                    <a:pt x="24" y="24"/>
                  </a:cubicBezTo>
                  <a:cubicBezTo>
                    <a:pt x="23" y="23"/>
                    <a:pt x="23" y="23"/>
                    <a:pt x="23" y="23"/>
                  </a:cubicBezTo>
                  <a:cubicBezTo>
                    <a:pt x="23" y="23"/>
                    <a:pt x="23" y="23"/>
                    <a:pt x="23" y="23"/>
                  </a:cubicBezTo>
                  <a:cubicBezTo>
                    <a:pt x="25" y="22"/>
                    <a:pt x="25" y="22"/>
                    <a:pt x="25" y="22"/>
                  </a:cubicBezTo>
                  <a:close/>
                  <a:moveTo>
                    <a:pt x="21" y="22"/>
                  </a:moveTo>
                  <a:cubicBezTo>
                    <a:pt x="21" y="23"/>
                    <a:pt x="21" y="24"/>
                    <a:pt x="20" y="24"/>
                  </a:cubicBezTo>
                  <a:cubicBezTo>
                    <a:pt x="20" y="24"/>
                    <a:pt x="19" y="25"/>
                    <a:pt x="19" y="25"/>
                  </a:cubicBezTo>
                  <a:cubicBezTo>
                    <a:pt x="18" y="25"/>
                    <a:pt x="17" y="24"/>
                    <a:pt x="17" y="24"/>
                  </a:cubicBezTo>
                  <a:cubicBezTo>
                    <a:pt x="16" y="24"/>
                    <a:pt x="16" y="23"/>
                    <a:pt x="16" y="22"/>
                  </a:cubicBezTo>
                  <a:cubicBezTo>
                    <a:pt x="16" y="22"/>
                    <a:pt x="16" y="21"/>
                    <a:pt x="17" y="20"/>
                  </a:cubicBezTo>
                  <a:cubicBezTo>
                    <a:pt x="17" y="20"/>
                    <a:pt x="18" y="20"/>
                    <a:pt x="19" y="20"/>
                  </a:cubicBezTo>
                  <a:cubicBezTo>
                    <a:pt x="19" y="20"/>
                    <a:pt x="20" y="20"/>
                    <a:pt x="20" y="20"/>
                  </a:cubicBezTo>
                  <a:cubicBezTo>
                    <a:pt x="21" y="21"/>
                    <a:pt x="21" y="22"/>
                    <a:pt x="21" y="22"/>
                  </a:cubicBezTo>
                  <a:close/>
                  <a:moveTo>
                    <a:pt x="17" y="22"/>
                  </a:moveTo>
                  <a:cubicBezTo>
                    <a:pt x="17" y="22"/>
                    <a:pt x="18" y="21"/>
                    <a:pt x="19" y="21"/>
                  </a:cubicBezTo>
                  <a:cubicBezTo>
                    <a:pt x="19" y="21"/>
                    <a:pt x="20" y="22"/>
                    <a:pt x="20" y="22"/>
                  </a:cubicBezTo>
                  <a:cubicBezTo>
                    <a:pt x="20" y="23"/>
                    <a:pt x="19" y="23"/>
                    <a:pt x="19" y="23"/>
                  </a:cubicBezTo>
                  <a:cubicBezTo>
                    <a:pt x="18" y="23"/>
                    <a:pt x="17" y="23"/>
                    <a:pt x="17" y="22"/>
                  </a:cubicBezTo>
                  <a:close/>
                  <a:moveTo>
                    <a:pt x="29" y="18"/>
                  </a:moveTo>
                  <a:cubicBezTo>
                    <a:pt x="29" y="18"/>
                    <a:pt x="29" y="18"/>
                    <a:pt x="29" y="18"/>
                  </a:cubicBezTo>
                  <a:cubicBezTo>
                    <a:pt x="29" y="17"/>
                    <a:pt x="29" y="17"/>
                    <a:pt x="29" y="17"/>
                  </a:cubicBezTo>
                  <a:cubicBezTo>
                    <a:pt x="29" y="17"/>
                    <a:pt x="29" y="17"/>
                    <a:pt x="29" y="17"/>
                  </a:cubicBezTo>
                  <a:cubicBezTo>
                    <a:pt x="30" y="16"/>
                    <a:pt x="30" y="16"/>
                    <a:pt x="30" y="16"/>
                  </a:cubicBezTo>
                  <a:cubicBezTo>
                    <a:pt x="30" y="16"/>
                    <a:pt x="30" y="16"/>
                    <a:pt x="30" y="16"/>
                  </a:cubicBezTo>
                  <a:cubicBezTo>
                    <a:pt x="29" y="16"/>
                    <a:pt x="29" y="16"/>
                    <a:pt x="29" y="16"/>
                  </a:cubicBezTo>
                  <a:cubicBezTo>
                    <a:pt x="29" y="16"/>
                    <a:pt x="29" y="16"/>
                    <a:pt x="29" y="16"/>
                  </a:cubicBezTo>
                  <a:cubicBezTo>
                    <a:pt x="29" y="16"/>
                    <a:pt x="29" y="16"/>
                    <a:pt x="29" y="16"/>
                  </a:cubicBezTo>
                  <a:cubicBezTo>
                    <a:pt x="28" y="16"/>
                    <a:pt x="28" y="16"/>
                    <a:pt x="28" y="16"/>
                  </a:cubicBezTo>
                  <a:cubicBezTo>
                    <a:pt x="27" y="15"/>
                    <a:pt x="27" y="15"/>
                    <a:pt x="27" y="15"/>
                  </a:cubicBezTo>
                  <a:cubicBezTo>
                    <a:pt x="27" y="14"/>
                    <a:pt x="27" y="14"/>
                    <a:pt x="27" y="14"/>
                  </a:cubicBezTo>
                  <a:cubicBezTo>
                    <a:pt x="27" y="14"/>
                    <a:pt x="27" y="14"/>
                    <a:pt x="27" y="14"/>
                  </a:cubicBezTo>
                  <a:cubicBezTo>
                    <a:pt x="26" y="14"/>
                    <a:pt x="26" y="14"/>
                    <a:pt x="26" y="14"/>
                  </a:cubicBezTo>
                  <a:cubicBezTo>
                    <a:pt x="26" y="14"/>
                    <a:pt x="26" y="14"/>
                    <a:pt x="26" y="14"/>
                  </a:cubicBezTo>
                  <a:cubicBezTo>
                    <a:pt x="26" y="15"/>
                    <a:pt x="26" y="15"/>
                    <a:pt x="26" y="15"/>
                  </a:cubicBezTo>
                  <a:cubicBezTo>
                    <a:pt x="25" y="16"/>
                    <a:pt x="25" y="16"/>
                    <a:pt x="25" y="16"/>
                  </a:cubicBezTo>
                  <a:cubicBezTo>
                    <a:pt x="24" y="16"/>
                    <a:pt x="24" y="16"/>
                    <a:pt x="24" y="16"/>
                  </a:cubicBezTo>
                  <a:cubicBezTo>
                    <a:pt x="24" y="16"/>
                    <a:pt x="24" y="16"/>
                    <a:pt x="24" y="16"/>
                  </a:cubicBezTo>
                  <a:cubicBezTo>
                    <a:pt x="24" y="16"/>
                    <a:pt x="24" y="16"/>
                    <a:pt x="24" y="16"/>
                  </a:cubicBezTo>
                  <a:cubicBezTo>
                    <a:pt x="23" y="16"/>
                    <a:pt x="23" y="16"/>
                    <a:pt x="23" y="16"/>
                  </a:cubicBezTo>
                  <a:cubicBezTo>
                    <a:pt x="23" y="16"/>
                    <a:pt x="23" y="16"/>
                    <a:pt x="23" y="16"/>
                  </a:cubicBezTo>
                  <a:cubicBezTo>
                    <a:pt x="23" y="17"/>
                    <a:pt x="23" y="17"/>
                    <a:pt x="23" y="17"/>
                  </a:cubicBezTo>
                  <a:cubicBezTo>
                    <a:pt x="24" y="17"/>
                    <a:pt x="24" y="17"/>
                    <a:pt x="24" y="17"/>
                  </a:cubicBezTo>
                  <a:cubicBezTo>
                    <a:pt x="24" y="18"/>
                    <a:pt x="24" y="18"/>
                    <a:pt x="24" y="18"/>
                  </a:cubicBezTo>
                  <a:cubicBezTo>
                    <a:pt x="24" y="18"/>
                    <a:pt x="24" y="18"/>
                    <a:pt x="24" y="18"/>
                  </a:cubicBezTo>
                  <a:cubicBezTo>
                    <a:pt x="23" y="19"/>
                    <a:pt x="23" y="19"/>
                    <a:pt x="23" y="19"/>
                  </a:cubicBezTo>
                  <a:cubicBezTo>
                    <a:pt x="23" y="19"/>
                    <a:pt x="23" y="19"/>
                    <a:pt x="23" y="19"/>
                  </a:cubicBezTo>
                  <a:cubicBezTo>
                    <a:pt x="23" y="19"/>
                    <a:pt x="23" y="19"/>
                    <a:pt x="23" y="19"/>
                  </a:cubicBezTo>
                  <a:cubicBezTo>
                    <a:pt x="24" y="20"/>
                    <a:pt x="24" y="20"/>
                    <a:pt x="24" y="20"/>
                  </a:cubicBezTo>
                  <a:cubicBezTo>
                    <a:pt x="24" y="20"/>
                    <a:pt x="24" y="20"/>
                    <a:pt x="24" y="20"/>
                  </a:cubicBezTo>
                  <a:cubicBezTo>
                    <a:pt x="24" y="20"/>
                    <a:pt x="24" y="20"/>
                    <a:pt x="24" y="20"/>
                  </a:cubicBezTo>
                  <a:cubicBezTo>
                    <a:pt x="25" y="20"/>
                    <a:pt x="25" y="20"/>
                    <a:pt x="25" y="20"/>
                  </a:cubicBezTo>
                  <a:cubicBezTo>
                    <a:pt x="26" y="20"/>
                    <a:pt x="26" y="20"/>
                    <a:pt x="26" y="20"/>
                  </a:cubicBezTo>
                  <a:cubicBezTo>
                    <a:pt x="26" y="21"/>
                    <a:pt x="26" y="21"/>
                    <a:pt x="26" y="21"/>
                  </a:cubicBezTo>
                  <a:cubicBezTo>
                    <a:pt x="26" y="21"/>
                    <a:pt x="26" y="21"/>
                    <a:pt x="26" y="21"/>
                  </a:cubicBezTo>
                  <a:cubicBezTo>
                    <a:pt x="27" y="21"/>
                    <a:pt x="27" y="21"/>
                    <a:pt x="27" y="21"/>
                  </a:cubicBezTo>
                  <a:cubicBezTo>
                    <a:pt x="27" y="21"/>
                    <a:pt x="27" y="21"/>
                    <a:pt x="27" y="21"/>
                  </a:cubicBezTo>
                  <a:cubicBezTo>
                    <a:pt x="27" y="20"/>
                    <a:pt x="27" y="20"/>
                    <a:pt x="27" y="20"/>
                  </a:cubicBezTo>
                  <a:cubicBezTo>
                    <a:pt x="28" y="20"/>
                    <a:pt x="28" y="20"/>
                    <a:pt x="28" y="20"/>
                  </a:cubicBezTo>
                  <a:cubicBezTo>
                    <a:pt x="29" y="20"/>
                    <a:pt x="29" y="20"/>
                    <a:pt x="29" y="20"/>
                  </a:cubicBezTo>
                  <a:cubicBezTo>
                    <a:pt x="29" y="20"/>
                    <a:pt x="29" y="20"/>
                    <a:pt x="29" y="20"/>
                  </a:cubicBezTo>
                  <a:cubicBezTo>
                    <a:pt x="29" y="20"/>
                    <a:pt x="29" y="20"/>
                    <a:pt x="29" y="20"/>
                  </a:cubicBezTo>
                  <a:cubicBezTo>
                    <a:pt x="30" y="19"/>
                    <a:pt x="30" y="19"/>
                    <a:pt x="30" y="19"/>
                  </a:cubicBezTo>
                  <a:cubicBezTo>
                    <a:pt x="30" y="19"/>
                    <a:pt x="30" y="19"/>
                    <a:pt x="30" y="19"/>
                  </a:cubicBezTo>
                  <a:cubicBezTo>
                    <a:pt x="29" y="19"/>
                    <a:pt x="29" y="19"/>
                    <a:pt x="29" y="19"/>
                  </a:cubicBezTo>
                  <a:cubicBezTo>
                    <a:pt x="29" y="18"/>
                    <a:pt x="29" y="18"/>
                    <a:pt x="29" y="18"/>
                  </a:cubicBezTo>
                  <a:close/>
                  <a:moveTo>
                    <a:pt x="27" y="18"/>
                  </a:moveTo>
                  <a:cubicBezTo>
                    <a:pt x="27" y="18"/>
                    <a:pt x="27" y="19"/>
                    <a:pt x="26" y="19"/>
                  </a:cubicBezTo>
                  <a:cubicBezTo>
                    <a:pt x="26" y="19"/>
                    <a:pt x="25" y="18"/>
                    <a:pt x="25" y="18"/>
                  </a:cubicBezTo>
                  <a:cubicBezTo>
                    <a:pt x="25" y="17"/>
                    <a:pt x="26" y="17"/>
                    <a:pt x="26" y="17"/>
                  </a:cubicBezTo>
                  <a:cubicBezTo>
                    <a:pt x="27" y="17"/>
                    <a:pt x="27" y="17"/>
                    <a:pt x="27"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60"/>
            <p:cNvSpPr>
              <a:spLocks noEditPoints="1"/>
            </p:cNvSpPr>
            <p:nvPr/>
          </p:nvSpPr>
          <p:spPr bwMode="auto">
            <a:xfrm>
              <a:off x="11029950" y="4681538"/>
              <a:ext cx="403225" cy="32861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2" name="Freeform 61"/>
            <p:cNvSpPr>
              <a:spLocks/>
            </p:cNvSpPr>
            <p:nvPr/>
          </p:nvSpPr>
          <p:spPr bwMode="auto">
            <a:xfrm>
              <a:off x="11072813" y="4600575"/>
              <a:ext cx="319088" cy="80963"/>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3" name="Freeform 62"/>
            <p:cNvSpPr>
              <a:spLocks/>
            </p:cNvSpPr>
            <p:nvPr/>
          </p:nvSpPr>
          <p:spPr bwMode="auto">
            <a:xfrm>
              <a:off x="11029950" y="4814888"/>
              <a:ext cx="403225" cy="185738"/>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4" name="Oval 63"/>
            <p:cNvSpPr>
              <a:spLocks noChangeArrowheads="1"/>
            </p:cNvSpPr>
            <p:nvPr/>
          </p:nvSpPr>
          <p:spPr bwMode="auto">
            <a:xfrm>
              <a:off x="10953750" y="4529138"/>
              <a:ext cx="404813" cy="404813"/>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64"/>
            <p:cNvSpPr>
              <a:spLocks noEditPoints="1"/>
            </p:cNvSpPr>
            <p:nvPr/>
          </p:nvSpPr>
          <p:spPr bwMode="auto">
            <a:xfrm>
              <a:off x="11053763" y="4643438"/>
              <a:ext cx="204788" cy="171450"/>
            </a:xfrm>
            <a:custGeom>
              <a:avLst/>
              <a:gdLst>
                <a:gd name="T0" fmla="*/ 41 w 43"/>
                <a:gd name="T1" fmla="*/ 34 h 36"/>
                <a:gd name="T2" fmla="*/ 0 w 43"/>
                <a:gd name="T3" fmla="*/ 6 h 36"/>
                <a:gd name="T4" fmla="*/ 0 w 43"/>
                <a:gd name="T5" fmla="*/ 36 h 36"/>
                <a:gd name="T6" fmla="*/ 43 w 43"/>
                <a:gd name="T7" fmla="*/ 0 h 36"/>
                <a:gd name="T8" fmla="*/ 0 w 43"/>
                <a:gd name="T9" fmla="*/ 0 h 36"/>
                <a:gd name="T10" fmla="*/ 25 w 43"/>
                <a:gd name="T11" fmla="*/ 20 h 36"/>
                <a:gd name="T12" fmla="*/ 24 w 43"/>
                <a:gd name="T13" fmla="*/ 18 h 36"/>
                <a:gd name="T14" fmla="*/ 22 w 43"/>
                <a:gd name="T15" fmla="*/ 17 h 36"/>
                <a:gd name="T16" fmla="*/ 20 w 43"/>
                <a:gd name="T17" fmla="*/ 16 h 36"/>
                <a:gd name="T18" fmla="*/ 18 w 43"/>
                <a:gd name="T19" fmla="*/ 16 h 36"/>
                <a:gd name="T20" fmla="*/ 16 w 43"/>
                <a:gd name="T21" fmla="*/ 17 h 36"/>
                <a:gd name="T22" fmla="*/ 15 w 43"/>
                <a:gd name="T23" fmla="*/ 18 h 36"/>
                <a:gd name="T24" fmla="*/ 13 w 43"/>
                <a:gd name="T25" fmla="*/ 20 h 36"/>
                <a:gd name="T26" fmla="*/ 13 w 43"/>
                <a:gd name="T27" fmla="*/ 22 h 36"/>
                <a:gd name="T28" fmla="*/ 14 w 43"/>
                <a:gd name="T29" fmla="*/ 25 h 36"/>
                <a:gd name="T30" fmla="*/ 14 w 43"/>
                <a:gd name="T31" fmla="*/ 26 h 36"/>
                <a:gd name="T32" fmla="*/ 16 w 43"/>
                <a:gd name="T33" fmla="*/ 28 h 36"/>
                <a:gd name="T34" fmla="*/ 18 w 43"/>
                <a:gd name="T35" fmla="*/ 29 h 36"/>
                <a:gd name="T36" fmla="*/ 19 w 43"/>
                <a:gd name="T37" fmla="*/ 27 h 36"/>
                <a:gd name="T38" fmla="*/ 22 w 43"/>
                <a:gd name="T39" fmla="*/ 28 h 36"/>
                <a:gd name="T40" fmla="*/ 22 w 43"/>
                <a:gd name="T41" fmla="*/ 26 h 36"/>
                <a:gd name="T42" fmla="*/ 25 w 43"/>
                <a:gd name="T43" fmla="*/ 25 h 36"/>
                <a:gd name="T44" fmla="*/ 24 w 43"/>
                <a:gd name="T45" fmla="*/ 23 h 36"/>
                <a:gd name="T46" fmla="*/ 22 w 43"/>
                <a:gd name="T47" fmla="*/ 22 h 36"/>
                <a:gd name="T48" fmla="*/ 17 w 43"/>
                <a:gd name="T49" fmla="*/ 24 h 36"/>
                <a:gd name="T50" fmla="*/ 19 w 43"/>
                <a:gd name="T51" fmla="*/ 20 h 36"/>
                <a:gd name="T52" fmla="*/ 18 w 43"/>
                <a:gd name="T53" fmla="*/ 22 h 36"/>
                <a:gd name="T54" fmla="*/ 19 w 43"/>
                <a:gd name="T55" fmla="*/ 24 h 36"/>
                <a:gd name="T56" fmla="*/ 30 w 43"/>
                <a:gd name="T57" fmla="*/ 18 h 36"/>
                <a:gd name="T58" fmla="*/ 30 w 43"/>
                <a:gd name="T59" fmla="*/ 17 h 36"/>
                <a:gd name="T60" fmla="*/ 30 w 43"/>
                <a:gd name="T61" fmla="*/ 16 h 36"/>
                <a:gd name="T62" fmla="*/ 28 w 43"/>
                <a:gd name="T63" fmla="*/ 16 h 36"/>
                <a:gd name="T64" fmla="*/ 27 w 43"/>
                <a:gd name="T65" fmla="*/ 14 h 36"/>
                <a:gd name="T66" fmla="*/ 25 w 43"/>
                <a:gd name="T67" fmla="*/ 16 h 36"/>
                <a:gd name="T68" fmla="*/ 24 w 43"/>
                <a:gd name="T69" fmla="*/ 16 h 36"/>
                <a:gd name="T70" fmla="*/ 24 w 43"/>
                <a:gd name="T71" fmla="*/ 17 h 36"/>
                <a:gd name="T72" fmla="*/ 25 w 43"/>
                <a:gd name="T73" fmla="*/ 18 h 36"/>
                <a:gd name="T74" fmla="*/ 24 w 43"/>
                <a:gd name="T75" fmla="*/ 19 h 36"/>
                <a:gd name="T76" fmla="*/ 25 w 43"/>
                <a:gd name="T77" fmla="*/ 20 h 36"/>
                <a:gd name="T78" fmla="*/ 26 w 43"/>
                <a:gd name="T79" fmla="*/ 21 h 36"/>
                <a:gd name="T80" fmla="*/ 28 w 43"/>
                <a:gd name="T81" fmla="*/ 21 h 36"/>
                <a:gd name="T82" fmla="*/ 30 w 43"/>
                <a:gd name="T83" fmla="*/ 20 h 36"/>
                <a:gd name="T84" fmla="*/ 30 w 43"/>
                <a:gd name="T85" fmla="*/ 19 h 36"/>
                <a:gd name="T86" fmla="*/ 29 w 43"/>
                <a:gd name="T87" fmla="*/ 18 h 36"/>
                <a:gd name="T88" fmla="*/ 26 w 43"/>
                <a:gd name="T8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36">
                  <a:moveTo>
                    <a:pt x="2" y="9"/>
                  </a:moveTo>
                  <a:cubicBezTo>
                    <a:pt x="2" y="34"/>
                    <a:pt x="2" y="34"/>
                    <a:pt x="2" y="34"/>
                  </a:cubicBezTo>
                  <a:cubicBezTo>
                    <a:pt x="41" y="34"/>
                    <a:pt x="41" y="34"/>
                    <a:pt x="41" y="34"/>
                  </a:cubicBezTo>
                  <a:cubicBezTo>
                    <a:pt x="41" y="9"/>
                    <a:pt x="41" y="9"/>
                    <a:pt x="41" y="9"/>
                  </a:cubicBezTo>
                  <a:cubicBezTo>
                    <a:pt x="2" y="9"/>
                    <a:pt x="2" y="9"/>
                    <a:pt x="2" y="9"/>
                  </a:cubicBezTo>
                  <a:close/>
                  <a:moveTo>
                    <a:pt x="0" y="6"/>
                  </a:moveTo>
                  <a:cubicBezTo>
                    <a:pt x="43" y="6"/>
                    <a:pt x="43" y="6"/>
                    <a:pt x="43" y="6"/>
                  </a:cubicBezTo>
                  <a:cubicBezTo>
                    <a:pt x="43" y="36"/>
                    <a:pt x="43" y="36"/>
                    <a:pt x="43" y="36"/>
                  </a:cubicBezTo>
                  <a:cubicBezTo>
                    <a:pt x="0" y="36"/>
                    <a:pt x="0" y="36"/>
                    <a:pt x="0" y="36"/>
                  </a:cubicBezTo>
                  <a:cubicBezTo>
                    <a:pt x="0" y="6"/>
                    <a:pt x="0" y="6"/>
                    <a:pt x="0" y="6"/>
                  </a:cubicBezTo>
                  <a:close/>
                  <a:moveTo>
                    <a:pt x="0" y="0"/>
                  </a:moveTo>
                  <a:cubicBezTo>
                    <a:pt x="43" y="0"/>
                    <a:pt x="43" y="0"/>
                    <a:pt x="43" y="0"/>
                  </a:cubicBezTo>
                  <a:cubicBezTo>
                    <a:pt x="43" y="4"/>
                    <a:pt x="43" y="4"/>
                    <a:pt x="43" y="4"/>
                  </a:cubicBezTo>
                  <a:cubicBezTo>
                    <a:pt x="0" y="4"/>
                    <a:pt x="0" y="4"/>
                    <a:pt x="0" y="4"/>
                  </a:cubicBezTo>
                  <a:cubicBezTo>
                    <a:pt x="0" y="0"/>
                    <a:pt x="0" y="0"/>
                    <a:pt x="0" y="0"/>
                  </a:cubicBezTo>
                  <a:close/>
                  <a:moveTo>
                    <a:pt x="26" y="22"/>
                  </a:moveTo>
                  <a:cubicBezTo>
                    <a:pt x="25" y="21"/>
                    <a:pt x="25" y="21"/>
                    <a:pt x="25" y="21"/>
                  </a:cubicBezTo>
                  <a:cubicBezTo>
                    <a:pt x="25" y="20"/>
                    <a:pt x="25" y="20"/>
                    <a:pt x="25" y="20"/>
                  </a:cubicBezTo>
                  <a:cubicBezTo>
                    <a:pt x="23" y="20"/>
                    <a:pt x="23" y="20"/>
                    <a:pt x="23" y="20"/>
                  </a:cubicBezTo>
                  <a:cubicBezTo>
                    <a:pt x="23" y="20"/>
                    <a:pt x="23" y="20"/>
                    <a:pt x="23" y="20"/>
                  </a:cubicBezTo>
                  <a:cubicBezTo>
                    <a:pt x="24" y="18"/>
                    <a:pt x="24" y="18"/>
                    <a:pt x="24" y="18"/>
                  </a:cubicBezTo>
                  <a:cubicBezTo>
                    <a:pt x="24" y="18"/>
                    <a:pt x="24" y="18"/>
                    <a:pt x="24" y="18"/>
                  </a:cubicBezTo>
                  <a:cubicBezTo>
                    <a:pt x="23" y="17"/>
                    <a:pt x="23" y="17"/>
                    <a:pt x="23" y="17"/>
                  </a:cubicBezTo>
                  <a:cubicBezTo>
                    <a:pt x="22" y="17"/>
                    <a:pt x="22" y="17"/>
                    <a:pt x="22" y="17"/>
                  </a:cubicBezTo>
                  <a:cubicBezTo>
                    <a:pt x="21" y="18"/>
                    <a:pt x="21" y="18"/>
                    <a:pt x="21" y="18"/>
                  </a:cubicBezTo>
                  <a:cubicBezTo>
                    <a:pt x="21" y="18"/>
                    <a:pt x="21" y="18"/>
                    <a:pt x="21" y="18"/>
                  </a:cubicBezTo>
                  <a:cubicBezTo>
                    <a:pt x="20" y="16"/>
                    <a:pt x="20" y="16"/>
                    <a:pt x="20" y="16"/>
                  </a:cubicBezTo>
                  <a:cubicBezTo>
                    <a:pt x="20" y="16"/>
                    <a:pt x="20" y="16"/>
                    <a:pt x="20" y="16"/>
                  </a:cubicBezTo>
                  <a:cubicBezTo>
                    <a:pt x="19" y="16"/>
                    <a:pt x="19" y="16"/>
                    <a:pt x="19" y="16"/>
                  </a:cubicBezTo>
                  <a:cubicBezTo>
                    <a:pt x="18" y="16"/>
                    <a:pt x="18" y="16"/>
                    <a:pt x="18" y="16"/>
                  </a:cubicBezTo>
                  <a:cubicBezTo>
                    <a:pt x="18" y="18"/>
                    <a:pt x="18" y="18"/>
                    <a:pt x="18" y="18"/>
                  </a:cubicBezTo>
                  <a:cubicBezTo>
                    <a:pt x="17" y="18"/>
                    <a:pt x="17" y="18"/>
                    <a:pt x="17" y="18"/>
                  </a:cubicBezTo>
                  <a:cubicBezTo>
                    <a:pt x="16" y="17"/>
                    <a:pt x="16" y="17"/>
                    <a:pt x="16" y="17"/>
                  </a:cubicBezTo>
                  <a:cubicBezTo>
                    <a:pt x="16" y="17"/>
                    <a:pt x="16" y="17"/>
                    <a:pt x="16" y="17"/>
                  </a:cubicBezTo>
                  <a:cubicBezTo>
                    <a:pt x="15" y="18"/>
                    <a:pt x="15" y="18"/>
                    <a:pt x="15" y="18"/>
                  </a:cubicBezTo>
                  <a:cubicBezTo>
                    <a:pt x="15" y="18"/>
                    <a:pt x="15" y="18"/>
                    <a:pt x="15" y="18"/>
                  </a:cubicBezTo>
                  <a:cubicBezTo>
                    <a:pt x="15" y="20"/>
                    <a:pt x="15" y="20"/>
                    <a:pt x="15" y="20"/>
                  </a:cubicBezTo>
                  <a:cubicBezTo>
                    <a:pt x="15" y="20"/>
                    <a:pt x="15" y="20"/>
                    <a:pt x="15" y="20"/>
                  </a:cubicBezTo>
                  <a:cubicBezTo>
                    <a:pt x="13" y="20"/>
                    <a:pt x="13" y="20"/>
                    <a:pt x="13" y="20"/>
                  </a:cubicBezTo>
                  <a:cubicBezTo>
                    <a:pt x="13" y="21"/>
                    <a:pt x="13" y="21"/>
                    <a:pt x="13" y="21"/>
                  </a:cubicBezTo>
                  <a:cubicBezTo>
                    <a:pt x="13" y="22"/>
                    <a:pt x="13" y="22"/>
                    <a:pt x="13" y="22"/>
                  </a:cubicBezTo>
                  <a:cubicBezTo>
                    <a:pt x="13" y="22"/>
                    <a:pt x="13" y="22"/>
                    <a:pt x="13" y="22"/>
                  </a:cubicBezTo>
                  <a:cubicBezTo>
                    <a:pt x="15" y="23"/>
                    <a:pt x="15" y="23"/>
                    <a:pt x="15" y="23"/>
                  </a:cubicBezTo>
                  <a:cubicBezTo>
                    <a:pt x="15" y="23"/>
                    <a:pt x="15" y="23"/>
                    <a:pt x="15" y="23"/>
                  </a:cubicBezTo>
                  <a:cubicBezTo>
                    <a:pt x="14" y="25"/>
                    <a:pt x="14" y="25"/>
                    <a:pt x="14" y="25"/>
                  </a:cubicBezTo>
                  <a:cubicBezTo>
                    <a:pt x="13" y="25"/>
                    <a:pt x="13" y="25"/>
                    <a:pt x="13" y="25"/>
                  </a:cubicBezTo>
                  <a:cubicBezTo>
                    <a:pt x="14" y="26"/>
                    <a:pt x="14" y="26"/>
                    <a:pt x="14" y="26"/>
                  </a:cubicBezTo>
                  <a:cubicBezTo>
                    <a:pt x="14" y="26"/>
                    <a:pt x="14" y="26"/>
                    <a:pt x="14" y="26"/>
                  </a:cubicBezTo>
                  <a:cubicBezTo>
                    <a:pt x="16" y="26"/>
                    <a:pt x="16" y="26"/>
                    <a:pt x="16" y="26"/>
                  </a:cubicBezTo>
                  <a:cubicBezTo>
                    <a:pt x="17" y="26"/>
                    <a:pt x="17" y="26"/>
                    <a:pt x="17" y="26"/>
                  </a:cubicBezTo>
                  <a:cubicBezTo>
                    <a:pt x="16" y="28"/>
                    <a:pt x="16" y="28"/>
                    <a:pt x="16" y="28"/>
                  </a:cubicBezTo>
                  <a:cubicBezTo>
                    <a:pt x="17" y="28"/>
                    <a:pt x="17" y="28"/>
                    <a:pt x="17" y="28"/>
                  </a:cubicBezTo>
                  <a:cubicBezTo>
                    <a:pt x="18" y="29"/>
                    <a:pt x="18" y="29"/>
                    <a:pt x="18" y="29"/>
                  </a:cubicBezTo>
                  <a:cubicBezTo>
                    <a:pt x="18" y="29"/>
                    <a:pt x="18" y="29"/>
                    <a:pt x="18" y="29"/>
                  </a:cubicBezTo>
                  <a:cubicBezTo>
                    <a:pt x="19" y="27"/>
                    <a:pt x="19" y="27"/>
                    <a:pt x="19" y="27"/>
                  </a:cubicBezTo>
                  <a:cubicBezTo>
                    <a:pt x="19" y="27"/>
                    <a:pt x="19" y="27"/>
                    <a:pt x="19" y="27"/>
                  </a:cubicBezTo>
                  <a:cubicBezTo>
                    <a:pt x="19" y="27"/>
                    <a:pt x="19" y="27"/>
                    <a:pt x="19" y="27"/>
                  </a:cubicBezTo>
                  <a:cubicBezTo>
                    <a:pt x="20" y="29"/>
                    <a:pt x="20" y="29"/>
                    <a:pt x="20" y="29"/>
                  </a:cubicBezTo>
                  <a:cubicBezTo>
                    <a:pt x="21" y="29"/>
                    <a:pt x="21" y="29"/>
                    <a:pt x="21" y="29"/>
                  </a:cubicBezTo>
                  <a:cubicBezTo>
                    <a:pt x="22" y="28"/>
                    <a:pt x="22" y="28"/>
                    <a:pt x="22" y="28"/>
                  </a:cubicBezTo>
                  <a:cubicBezTo>
                    <a:pt x="22" y="28"/>
                    <a:pt x="22" y="28"/>
                    <a:pt x="22" y="28"/>
                  </a:cubicBezTo>
                  <a:cubicBezTo>
                    <a:pt x="22" y="26"/>
                    <a:pt x="22" y="26"/>
                    <a:pt x="22" y="26"/>
                  </a:cubicBezTo>
                  <a:cubicBezTo>
                    <a:pt x="22" y="26"/>
                    <a:pt x="22" y="26"/>
                    <a:pt x="22" y="26"/>
                  </a:cubicBezTo>
                  <a:cubicBezTo>
                    <a:pt x="24" y="26"/>
                    <a:pt x="24" y="26"/>
                    <a:pt x="24" y="26"/>
                  </a:cubicBezTo>
                  <a:cubicBezTo>
                    <a:pt x="24" y="26"/>
                    <a:pt x="24" y="26"/>
                    <a:pt x="24" y="26"/>
                  </a:cubicBezTo>
                  <a:cubicBezTo>
                    <a:pt x="25" y="25"/>
                    <a:pt x="25" y="25"/>
                    <a:pt x="25" y="25"/>
                  </a:cubicBezTo>
                  <a:cubicBezTo>
                    <a:pt x="25" y="25"/>
                    <a:pt x="25" y="25"/>
                    <a:pt x="25" y="25"/>
                  </a:cubicBezTo>
                  <a:cubicBezTo>
                    <a:pt x="24" y="23"/>
                    <a:pt x="24" y="23"/>
                    <a:pt x="24" y="23"/>
                  </a:cubicBezTo>
                  <a:cubicBezTo>
                    <a:pt x="24" y="23"/>
                    <a:pt x="24" y="23"/>
                    <a:pt x="24" y="23"/>
                  </a:cubicBezTo>
                  <a:cubicBezTo>
                    <a:pt x="25" y="22"/>
                    <a:pt x="25" y="22"/>
                    <a:pt x="25" y="22"/>
                  </a:cubicBezTo>
                  <a:lnTo>
                    <a:pt x="26" y="22"/>
                  </a:lnTo>
                  <a:close/>
                  <a:moveTo>
                    <a:pt x="22" y="22"/>
                  </a:moveTo>
                  <a:cubicBezTo>
                    <a:pt x="22" y="23"/>
                    <a:pt x="21" y="24"/>
                    <a:pt x="21" y="24"/>
                  </a:cubicBezTo>
                  <a:cubicBezTo>
                    <a:pt x="21" y="25"/>
                    <a:pt x="20" y="25"/>
                    <a:pt x="19" y="25"/>
                  </a:cubicBezTo>
                  <a:cubicBezTo>
                    <a:pt x="19" y="25"/>
                    <a:pt x="18" y="25"/>
                    <a:pt x="17" y="24"/>
                  </a:cubicBezTo>
                  <a:cubicBezTo>
                    <a:pt x="17" y="24"/>
                    <a:pt x="17" y="23"/>
                    <a:pt x="17" y="22"/>
                  </a:cubicBezTo>
                  <a:cubicBezTo>
                    <a:pt x="17" y="22"/>
                    <a:pt x="17" y="21"/>
                    <a:pt x="17" y="21"/>
                  </a:cubicBezTo>
                  <a:cubicBezTo>
                    <a:pt x="18" y="20"/>
                    <a:pt x="19" y="20"/>
                    <a:pt x="19" y="20"/>
                  </a:cubicBezTo>
                  <a:cubicBezTo>
                    <a:pt x="20" y="20"/>
                    <a:pt x="21" y="20"/>
                    <a:pt x="21" y="21"/>
                  </a:cubicBezTo>
                  <a:cubicBezTo>
                    <a:pt x="21" y="21"/>
                    <a:pt x="22" y="22"/>
                    <a:pt x="22" y="22"/>
                  </a:cubicBezTo>
                  <a:close/>
                  <a:moveTo>
                    <a:pt x="18" y="22"/>
                  </a:moveTo>
                  <a:cubicBezTo>
                    <a:pt x="18" y="22"/>
                    <a:pt x="19" y="21"/>
                    <a:pt x="19" y="21"/>
                  </a:cubicBezTo>
                  <a:cubicBezTo>
                    <a:pt x="20" y="21"/>
                    <a:pt x="20" y="22"/>
                    <a:pt x="20" y="22"/>
                  </a:cubicBezTo>
                  <a:cubicBezTo>
                    <a:pt x="20" y="23"/>
                    <a:pt x="20" y="24"/>
                    <a:pt x="19" y="24"/>
                  </a:cubicBezTo>
                  <a:cubicBezTo>
                    <a:pt x="19" y="24"/>
                    <a:pt x="18" y="23"/>
                    <a:pt x="18" y="22"/>
                  </a:cubicBezTo>
                  <a:close/>
                  <a:moveTo>
                    <a:pt x="29" y="18"/>
                  </a:moveTo>
                  <a:cubicBezTo>
                    <a:pt x="30" y="18"/>
                    <a:pt x="30" y="18"/>
                    <a:pt x="30" y="18"/>
                  </a:cubicBezTo>
                  <a:cubicBezTo>
                    <a:pt x="29" y="17"/>
                    <a:pt x="29" y="17"/>
                    <a:pt x="29" y="17"/>
                  </a:cubicBezTo>
                  <a:cubicBezTo>
                    <a:pt x="30" y="17"/>
                    <a:pt x="30" y="17"/>
                    <a:pt x="30" y="17"/>
                  </a:cubicBezTo>
                  <a:cubicBezTo>
                    <a:pt x="30" y="17"/>
                    <a:pt x="30" y="17"/>
                    <a:pt x="30" y="17"/>
                  </a:cubicBezTo>
                  <a:cubicBezTo>
                    <a:pt x="30" y="16"/>
                    <a:pt x="30" y="16"/>
                    <a:pt x="30" y="16"/>
                  </a:cubicBezTo>
                  <a:cubicBezTo>
                    <a:pt x="30" y="16"/>
                    <a:pt x="30" y="16"/>
                    <a:pt x="30" y="16"/>
                  </a:cubicBezTo>
                  <a:cubicBezTo>
                    <a:pt x="30" y="16"/>
                    <a:pt x="30" y="16"/>
                    <a:pt x="30" y="16"/>
                  </a:cubicBezTo>
                  <a:cubicBezTo>
                    <a:pt x="30" y="16"/>
                    <a:pt x="30" y="16"/>
                    <a:pt x="30" y="16"/>
                  </a:cubicBezTo>
                  <a:cubicBezTo>
                    <a:pt x="29" y="16"/>
                    <a:pt x="29" y="16"/>
                    <a:pt x="29" y="16"/>
                  </a:cubicBezTo>
                  <a:cubicBezTo>
                    <a:pt x="28" y="16"/>
                    <a:pt x="28" y="16"/>
                    <a:pt x="28" y="16"/>
                  </a:cubicBezTo>
                  <a:cubicBezTo>
                    <a:pt x="28" y="15"/>
                    <a:pt x="28" y="15"/>
                    <a:pt x="28" y="15"/>
                  </a:cubicBezTo>
                  <a:cubicBezTo>
                    <a:pt x="27" y="14"/>
                    <a:pt x="27" y="14"/>
                    <a:pt x="27" y="14"/>
                  </a:cubicBezTo>
                  <a:cubicBezTo>
                    <a:pt x="27" y="14"/>
                    <a:pt x="27" y="14"/>
                    <a:pt x="27" y="14"/>
                  </a:cubicBezTo>
                  <a:cubicBezTo>
                    <a:pt x="26" y="15"/>
                    <a:pt x="26" y="15"/>
                    <a:pt x="26" y="15"/>
                  </a:cubicBezTo>
                  <a:cubicBezTo>
                    <a:pt x="26" y="16"/>
                    <a:pt x="26" y="16"/>
                    <a:pt x="26" y="16"/>
                  </a:cubicBezTo>
                  <a:cubicBezTo>
                    <a:pt x="25" y="16"/>
                    <a:pt x="25" y="16"/>
                    <a:pt x="25" y="16"/>
                  </a:cubicBezTo>
                  <a:cubicBezTo>
                    <a:pt x="25" y="16"/>
                    <a:pt x="25" y="16"/>
                    <a:pt x="25" y="16"/>
                  </a:cubicBezTo>
                  <a:cubicBezTo>
                    <a:pt x="24" y="16"/>
                    <a:pt x="24" y="16"/>
                    <a:pt x="24" y="16"/>
                  </a:cubicBezTo>
                  <a:cubicBezTo>
                    <a:pt x="24" y="16"/>
                    <a:pt x="24" y="16"/>
                    <a:pt x="24" y="16"/>
                  </a:cubicBezTo>
                  <a:cubicBezTo>
                    <a:pt x="24" y="16"/>
                    <a:pt x="24" y="16"/>
                    <a:pt x="24" y="16"/>
                  </a:cubicBezTo>
                  <a:cubicBezTo>
                    <a:pt x="24" y="17"/>
                    <a:pt x="24" y="17"/>
                    <a:pt x="24" y="17"/>
                  </a:cubicBezTo>
                  <a:cubicBezTo>
                    <a:pt x="24" y="17"/>
                    <a:pt x="24" y="17"/>
                    <a:pt x="24" y="17"/>
                  </a:cubicBezTo>
                  <a:cubicBezTo>
                    <a:pt x="25" y="17"/>
                    <a:pt x="25" y="17"/>
                    <a:pt x="25" y="17"/>
                  </a:cubicBezTo>
                  <a:cubicBezTo>
                    <a:pt x="25" y="18"/>
                    <a:pt x="25" y="18"/>
                    <a:pt x="25" y="18"/>
                  </a:cubicBezTo>
                  <a:cubicBezTo>
                    <a:pt x="25" y="18"/>
                    <a:pt x="25" y="18"/>
                    <a:pt x="25" y="18"/>
                  </a:cubicBezTo>
                  <a:cubicBezTo>
                    <a:pt x="24" y="19"/>
                    <a:pt x="24" y="19"/>
                    <a:pt x="24" y="19"/>
                  </a:cubicBezTo>
                  <a:cubicBezTo>
                    <a:pt x="24" y="19"/>
                    <a:pt x="24" y="19"/>
                    <a:pt x="24" y="19"/>
                  </a:cubicBezTo>
                  <a:cubicBezTo>
                    <a:pt x="24" y="19"/>
                    <a:pt x="24" y="19"/>
                    <a:pt x="24" y="19"/>
                  </a:cubicBezTo>
                  <a:cubicBezTo>
                    <a:pt x="24" y="20"/>
                    <a:pt x="24" y="20"/>
                    <a:pt x="24" y="20"/>
                  </a:cubicBezTo>
                  <a:cubicBezTo>
                    <a:pt x="24" y="20"/>
                    <a:pt x="24" y="20"/>
                    <a:pt x="24" y="20"/>
                  </a:cubicBezTo>
                  <a:cubicBezTo>
                    <a:pt x="25" y="20"/>
                    <a:pt x="25" y="20"/>
                    <a:pt x="25" y="20"/>
                  </a:cubicBezTo>
                  <a:cubicBezTo>
                    <a:pt x="25" y="20"/>
                    <a:pt x="25" y="20"/>
                    <a:pt x="25" y="20"/>
                  </a:cubicBezTo>
                  <a:cubicBezTo>
                    <a:pt x="26" y="20"/>
                    <a:pt x="26" y="20"/>
                    <a:pt x="26" y="20"/>
                  </a:cubicBezTo>
                  <a:cubicBezTo>
                    <a:pt x="26" y="21"/>
                    <a:pt x="26" y="21"/>
                    <a:pt x="26" y="21"/>
                  </a:cubicBezTo>
                  <a:cubicBezTo>
                    <a:pt x="27" y="21"/>
                    <a:pt x="27" y="21"/>
                    <a:pt x="27" y="21"/>
                  </a:cubicBezTo>
                  <a:cubicBezTo>
                    <a:pt x="27" y="21"/>
                    <a:pt x="27" y="21"/>
                    <a:pt x="27" y="21"/>
                  </a:cubicBezTo>
                  <a:cubicBezTo>
                    <a:pt x="28" y="21"/>
                    <a:pt x="28" y="21"/>
                    <a:pt x="28" y="21"/>
                  </a:cubicBezTo>
                  <a:cubicBezTo>
                    <a:pt x="28" y="20"/>
                    <a:pt x="28" y="20"/>
                    <a:pt x="28" y="20"/>
                  </a:cubicBezTo>
                  <a:cubicBezTo>
                    <a:pt x="29" y="20"/>
                    <a:pt x="29" y="20"/>
                    <a:pt x="29" y="20"/>
                  </a:cubicBezTo>
                  <a:cubicBezTo>
                    <a:pt x="30" y="20"/>
                    <a:pt x="30" y="20"/>
                    <a:pt x="30" y="20"/>
                  </a:cubicBezTo>
                  <a:cubicBezTo>
                    <a:pt x="30" y="20"/>
                    <a:pt x="30" y="20"/>
                    <a:pt x="30" y="20"/>
                  </a:cubicBezTo>
                  <a:cubicBezTo>
                    <a:pt x="30" y="20"/>
                    <a:pt x="30" y="20"/>
                    <a:pt x="30" y="20"/>
                  </a:cubicBezTo>
                  <a:cubicBezTo>
                    <a:pt x="30" y="19"/>
                    <a:pt x="30" y="19"/>
                    <a:pt x="30" y="19"/>
                  </a:cubicBezTo>
                  <a:cubicBezTo>
                    <a:pt x="30" y="19"/>
                    <a:pt x="30" y="19"/>
                    <a:pt x="30" y="19"/>
                  </a:cubicBezTo>
                  <a:cubicBezTo>
                    <a:pt x="30" y="19"/>
                    <a:pt x="30" y="19"/>
                    <a:pt x="30" y="19"/>
                  </a:cubicBezTo>
                  <a:cubicBezTo>
                    <a:pt x="29" y="18"/>
                    <a:pt x="29" y="18"/>
                    <a:pt x="29" y="18"/>
                  </a:cubicBezTo>
                  <a:close/>
                  <a:moveTo>
                    <a:pt x="28" y="18"/>
                  </a:moveTo>
                  <a:cubicBezTo>
                    <a:pt x="28" y="18"/>
                    <a:pt x="28" y="19"/>
                    <a:pt x="27" y="19"/>
                  </a:cubicBezTo>
                  <a:cubicBezTo>
                    <a:pt x="27" y="19"/>
                    <a:pt x="26" y="18"/>
                    <a:pt x="26" y="18"/>
                  </a:cubicBezTo>
                  <a:cubicBezTo>
                    <a:pt x="26" y="17"/>
                    <a:pt x="27" y="17"/>
                    <a:pt x="27" y="17"/>
                  </a:cubicBezTo>
                  <a:cubicBezTo>
                    <a:pt x="28" y="17"/>
                    <a:pt x="28" y="17"/>
                    <a:pt x="28"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65"/>
            <p:cNvSpPr>
              <a:spLocks/>
            </p:cNvSpPr>
            <p:nvPr/>
          </p:nvSpPr>
          <p:spPr bwMode="auto">
            <a:xfrm>
              <a:off x="10839450" y="6213475"/>
              <a:ext cx="466725" cy="136525"/>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7" name="Freeform 66"/>
            <p:cNvSpPr>
              <a:spLocks/>
            </p:cNvSpPr>
            <p:nvPr/>
          </p:nvSpPr>
          <p:spPr bwMode="auto">
            <a:xfrm>
              <a:off x="11010900" y="6208713"/>
              <a:ext cx="123825" cy="4763"/>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67"/>
            <p:cNvSpPr>
              <a:spLocks/>
            </p:cNvSpPr>
            <p:nvPr/>
          </p:nvSpPr>
          <p:spPr bwMode="auto">
            <a:xfrm>
              <a:off x="10820400" y="6535738"/>
              <a:ext cx="504825" cy="176213"/>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9" name="Freeform 68"/>
            <p:cNvSpPr>
              <a:spLocks/>
            </p:cNvSpPr>
            <p:nvPr/>
          </p:nvSpPr>
          <p:spPr bwMode="auto">
            <a:xfrm>
              <a:off x="10972800" y="6650038"/>
              <a:ext cx="185738" cy="76200"/>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0" name="Freeform 69"/>
            <p:cNvSpPr>
              <a:spLocks/>
            </p:cNvSpPr>
            <p:nvPr/>
          </p:nvSpPr>
          <p:spPr bwMode="auto">
            <a:xfrm>
              <a:off x="10810875" y="6350000"/>
              <a:ext cx="523875" cy="185738"/>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1" name="Oval 70"/>
            <p:cNvSpPr>
              <a:spLocks noChangeArrowheads="1"/>
            </p:cNvSpPr>
            <p:nvPr/>
          </p:nvSpPr>
          <p:spPr bwMode="auto">
            <a:xfrm>
              <a:off x="10715625" y="6108700"/>
              <a:ext cx="519113" cy="522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2" name="Freeform 71"/>
            <p:cNvSpPr>
              <a:spLocks noEditPoints="1"/>
            </p:cNvSpPr>
            <p:nvPr/>
          </p:nvSpPr>
          <p:spPr bwMode="auto">
            <a:xfrm>
              <a:off x="10844213" y="6261100"/>
              <a:ext cx="261938" cy="217488"/>
            </a:xfrm>
            <a:custGeom>
              <a:avLst/>
              <a:gdLst>
                <a:gd name="T0" fmla="*/ 52 w 55"/>
                <a:gd name="T1" fmla="*/ 44 h 46"/>
                <a:gd name="T2" fmla="*/ 0 w 55"/>
                <a:gd name="T3" fmla="*/ 8 h 46"/>
                <a:gd name="T4" fmla="*/ 0 w 55"/>
                <a:gd name="T5" fmla="*/ 46 h 46"/>
                <a:gd name="T6" fmla="*/ 55 w 55"/>
                <a:gd name="T7" fmla="*/ 0 h 46"/>
                <a:gd name="T8" fmla="*/ 0 w 55"/>
                <a:gd name="T9" fmla="*/ 0 h 46"/>
                <a:gd name="T10" fmla="*/ 32 w 55"/>
                <a:gd name="T11" fmla="*/ 26 h 46"/>
                <a:gd name="T12" fmla="*/ 30 w 55"/>
                <a:gd name="T13" fmla="*/ 23 h 46"/>
                <a:gd name="T14" fmla="*/ 29 w 55"/>
                <a:gd name="T15" fmla="*/ 22 h 46"/>
                <a:gd name="T16" fmla="*/ 26 w 55"/>
                <a:gd name="T17" fmla="*/ 20 h 46"/>
                <a:gd name="T18" fmla="*/ 23 w 55"/>
                <a:gd name="T19" fmla="*/ 20 h 46"/>
                <a:gd name="T20" fmla="*/ 20 w 55"/>
                <a:gd name="T21" fmla="*/ 22 h 46"/>
                <a:gd name="T22" fmla="*/ 18 w 55"/>
                <a:gd name="T23" fmla="*/ 23 h 46"/>
                <a:gd name="T24" fmla="*/ 17 w 55"/>
                <a:gd name="T25" fmla="*/ 26 h 46"/>
                <a:gd name="T26" fmla="*/ 16 w 55"/>
                <a:gd name="T27" fmla="*/ 28 h 46"/>
                <a:gd name="T28" fmla="*/ 17 w 55"/>
                <a:gd name="T29" fmla="*/ 31 h 46"/>
                <a:gd name="T30" fmla="*/ 18 w 55"/>
                <a:gd name="T31" fmla="*/ 33 h 46"/>
                <a:gd name="T32" fmla="*/ 21 w 55"/>
                <a:gd name="T33" fmla="*/ 36 h 46"/>
                <a:gd name="T34" fmla="*/ 23 w 55"/>
                <a:gd name="T35" fmla="*/ 36 h 46"/>
                <a:gd name="T36" fmla="*/ 25 w 55"/>
                <a:gd name="T37" fmla="*/ 34 h 46"/>
                <a:gd name="T38" fmla="*/ 28 w 55"/>
                <a:gd name="T39" fmla="*/ 36 h 46"/>
                <a:gd name="T40" fmla="*/ 28 w 55"/>
                <a:gd name="T41" fmla="*/ 33 h 46"/>
                <a:gd name="T42" fmla="*/ 32 w 55"/>
                <a:gd name="T43" fmla="*/ 32 h 46"/>
                <a:gd name="T44" fmla="*/ 30 w 55"/>
                <a:gd name="T45" fmla="*/ 29 h 46"/>
                <a:gd name="T46" fmla="*/ 28 w 55"/>
                <a:gd name="T47" fmla="*/ 29 h 46"/>
                <a:gd name="T48" fmla="*/ 22 w 55"/>
                <a:gd name="T49" fmla="*/ 31 h 46"/>
                <a:gd name="T50" fmla="*/ 24 w 55"/>
                <a:gd name="T51" fmla="*/ 25 h 46"/>
                <a:gd name="T52" fmla="*/ 23 w 55"/>
                <a:gd name="T53" fmla="*/ 29 h 46"/>
                <a:gd name="T54" fmla="*/ 24 w 55"/>
                <a:gd name="T55" fmla="*/ 30 h 46"/>
                <a:gd name="T56" fmla="*/ 38 w 55"/>
                <a:gd name="T57" fmla="*/ 23 h 46"/>
                <a:gd name="T58" fmla="*/ 39 w 55"/>
                <a:gd name="T59" fmla="*/ 21 h 46"/>
                <a:gd name="T60" fmla="*/ 38 w 55"/>
                <a:gd name="T61" fmla="*/ 20 h 46"/>
                <a:gd name="T62" fmla="*/ 36 w 55"/>
                <a:gd name="T63" fmla="*/ 20 h 46"/>
                <a:gd name="T64" fmla="*/ 34 w 55"/>
                <a:gd name="T65" fmla="*/ 18 h 46"/>
                <a:gd name="T66" fmla="*/ 32 w 55"/>
                <a:gd name="T67" fmla="*/ 20 h 46"/>
                <a:gd name="T68" fmla="*/ 31 w 55"/>
                <a:gd name="T69" fmla="*/ 20 h 46"/>
                <a:gd name="T70" fmla="*/ 30 w 55"/>
                <a:gd name="T71" fmla="*/ 21 h 46"/>
                <a:gd name="T72" fmla="*/ 31 w 55"/>
                <a:gd name="T73" fmla="*/ 23 h 46"/>
                <a:gd name="T74" fmla="*/ 30 w 55"/>
                <a:gd name="T75" fmla="*/ 25 h 46"/>
                <a:gd name="T76" fmla="*/ 31 w 55"/>
                <a:gd name="T77" fmla="*/ 25 h 46"/>
                <a:gd name="T78" fmla="*/ 34 w 55"/>
                <a:gd name="T79" fmla="*/ 27 h 46"/>
                <a:gd name="T80" fmla="*/ 35 w 55"/>
                <a:gd name="T81" fmla="*/ 27 h 46"/>
                <a:gd name="T82" fmla="*/ 38 w 55"/>
                <a:gd name="T83" fmla="*/ 25 h 46"/>
                <a:gd name="T84" fmla="*/ 39 w 55"/>
                <a:gd name="T85" fmla="*/ 25 h 46"/>
                <a:gd name="T86" fmla="*/ 38 w 55"/>
                <a:gd name="T87" fmla="*/ 23 h 46"/>
                <a:gd name="T88" fmla="*/ 33 w 55"/>
                <a:gd name="T89"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 h="46">
                  <a:moveTo>
                    <a:pt x="3" y="11"/>
                  </a:moveTo>
                  <a:cubicBezTo>
                    <a:pt x="3" y="44"/>
                    <a:pt x="3" y="44"/>
                    <a:pt x="3" y="44"/>
                  </a:cubicBezTo>
                  <a:cubicBezTo>
                    <a:pt x="52" y="44"/>
                    <a:pt x="52" y="44"/>
                    <a:pt x="52" y="44"/>
                  </a:cubicBezTo>
                  <a:cubicBezTo>
                    <a:pt x="52" y="11"/>
                    <a:pt x="52" y="11"/>
                    <a:pt x="52" y="11"/>
                  </a:cubicBezTo>
                  <a:cubicBezTo>
                    <a:pt x="3" y="11"/>
                    <a:pt x="3" y="11"/>
                    <a:pt x="3" y="11"/>
                  </a:cubicBezTo>
                  <a:close/>
                  <a:moveTo>
                    <a:pt x="0" y="8"/>
                  </a:moveTo>
                  <a:cubicBezTo>
                    <a:pt x="55" y="8"/>
                    <a:pt x="55" y="8"/>
                    <a:pt x="55" y="8"/>
                  </a:cubicBezTo>
                  <a:cubicBezTo>
                    <a:pt x="55" y="46"/>
                    <a:pt x="55" y="46"/>
                    <a:pt x="55" y="46"/>
                  </a:cubicBezTo>
                  <a:cubicBezTo>
                    <a:pt x="0" y="46"/>
                    <a:pt x="0" y="46"/>
                    <a:pt x="0" y="46"/>
                  </a:cubicBezTo>
                  <a:cubicBezTo>
                    <a:pt x="0" y="8"/>
                    <a:pt x="0" y="8"/>
                    <a:pt x="0" y="8"/>
                  </a:cubicBezTo>
                  <a:close/>
                  <a:moveTo>
                    <a:pt x="0" y="0"/>
                  </a:moveTo>
                  <a:cubicBezTo>
                    <a:pt x="55" y="0"/>
                    <a:pt x="55" y="0"/>
                    <a:pt x="55" y="0"/>
                  </a:cubicBezTo>
                  <a:cubicBezTo>
                    <a:pt x="55" y="5"/>
                    <a:pt x="55" y="5"/>
                    <a:pt x="55" y="5"/>
                  </a:cubicBezTo>
                  <a:cubicBezTo>
                    <a:pt x="0" y="5"/>
                    <a:pt x="0" y="5"/>
                    <a:pt x="0" y="5"/>
                  </a:cubicBezTo>
                  <a:cubicBezTo>
                    <a:pt x="0" y="0"/>
                    <a:pt x="0" y="0"/>
                    <a:pt x="0" y="0"/>
                  </a:cubicBezTo>
                  <a:close/>
                  <a:moveTo>
                    <a:pt x="33" y="28"/>
                  </a:moveTo>
                  <a:cubicBezTo>
                    <a:pt x="32" y="26"/>
                    <a:pt x="32" y="26"/>
                    <a:pt x="32" y="26"/>
                  </a:cubicBezTo>
                  <a:cubicBezTo>
                    <a:pt x="32" y="26"/>
                    <a:pt x="32" y="26"/>
                    <a:pt x="32" y="26"/>
                  </a:cubicBezTo>
                  <a:cubicBezTo>
                    <a:pt x="30" y="26"/>
                    <a:pt x="30" y="26"/>
                    <a:pt x="30" y="26"/>
                  </a:cubicBezTo>
                  <a:cubicBezTo>
                    <a:pt x="29" y="25"/>
                    <a:pt x="29" y="25"/>
                    <a:pt x="29" y="25"/>
                  </a:cubicBezTo>
                  <a:cubicBezTo>
                    <a:pt x="30" y="23"/>
                    <a:pt x="30" y="23"/>
                    <a:pt x="30" y="23"/>
                  </a:cubicBezTo>
                  <a:cubicBezTo>
                    <a:pt x="30" y="23"/>
                    <a:pt x="30" y="23"/>
                    <a:pt x="30" y="23"/>
                  </a:cubicBezTo>
                  <a:cubicBezTo>
                    <a:pt x="29" y="22"/>
                    <a:pt x="29" y="22"/>
                    <a:pt x="29" y="22"/>
                  </a:cubicBezTo>
                  <a:cubicBezTo>
                    <a:pt x="29" y="22"/>
                    <a:pt x="29" y="22"/>
                    <a:pt x="29" y="22"/>
                  </a:cubicBezTo>
                  <a:cubicBezTo>
                    <a:pt x="27" y="23"/>
                    <a:pt x="27" y="23"/>
                    <a:pt x="27" y="23"/>
                  </a:cubicBezTo>
                  <a:cubicBezTo>
                    <a:pt x="26" y="23"/>
                    <a:pt x="26" y="23"/>
                    <a:pt x="26" y="23"/>
                  </a:cubicBezTo>
                  <a:cubicBezTo>
                    <a:pt x="26" y="20"/>
                    <a:pt x="26" y="20"/>
                    <a:pt x="26" y="20"/>
                  </a:cubicBezTo>
                  <a:cubicBezTo>
                    <a:pt x="25" y="20"/>
                    <a:pt x="25" y="20"/>
                    <a:pt x="25" y="20"/>
                  </a:cubicBezTo>
                  <a:cubicBezTo>
                    <a:pt x="24" y="20"/>
                    <a:pt x="24" y="20"/>
                    <a:pt x="24" y="20"/>
                  </a:cubicBezTo>
                  <a:cubicBezTo>
                    <a:pt x="23" y="20"/>
                    <a:pt x="23" y="20"/>
                    <a:pt x="23" y="20"/>
                  </a:cubicBezTo>
                  <a:cubicBezTo>
                    <a:pt x="23" y="23"/>
                    <a:pt x="23" y="23"/>
                    <a:pt x="23" y="23"/>
                  </a:cubicBezTo>
                  <a:cubicBezTo>
                    <a:pt x="22" y="23"/>
                    <a:pt x="22" y="23"/>
                    <a:pt x="22" y="23"/>
                  </a:cubicBezTo>
                  <a:cubicBezTo>
                    <a:pt x="20" y="22"/>
                    <a:pt x="20" y="22"/>
                    <a:pt x="20" y="22"/>
                  </a:cubicBezTo>
                  <a:cubicBezTo>
                    <a:pt x="20" y="22"/>
                    <a:pt x="20" y="22"/>
                    <a:pt x="20" y="22"/>
                  </a:cubicBezTo>
                  <a:cubicBezTo>
                    <a:pt x="19" y="23"/>
                    <a:pt x="19" y="23"/>
                    <a:pt x="19" y="23"/>
                  </a:cubicBezTo>
                  <a:cubicBezTo>
                    <a:pt x="18" y="23"/>
                    <a:pt x="18" y="23"/>
                    <a:pt x="18" y="23"/>
                  </a:cubicBezTo>
                  <a:cubicBezTo>
                    <a:pt x="19" y="25"/>
                    <a:pt x="19" y="25"/>
                    <a:pt x="19" y="25"/>
                  </a:cubicBezTo>
                  <a:cubicBezTo>
                    <a:pt x="19" y="26"/>
                    <a:pt x="19" y="26"/>
                    <a:pt x="19" y="26"/>
                  </a:cubicBezTo>
                  <a:cubicBezTo>
                    <a:pt x="17" y="26"/>
                    <a:pt x="17" y="26"/>
                    <a:pt x="17" y="26"/>
                  </a:cubicBezTo>
                  <a:cubicBezTo>
                    <a:pt x="16" y="26"/>
                    <a:pt x="16" y="26"/>
                    <a:pt x="16" y="26"/>
                  </a:cubicBezTo>
                  <a:cubicBezTo>
                    <a:pt x="16" y="28"/>
                    <a:pt x="16" y="28"/>
                    <a:pt x="16" y="28"/>
                  </a:cubicBezTo>
                  <a:cubicBezTo>
                    <a:pt x="16" y="28"/>
                    <a:pt x="16" y="28"/>
                    <a:pt x="16" y="28"/>
                  </a:cubicBezTo>
                  <a:cubicBezTo>
                    <a:pt x="19" y="29"/>
                    <a:pt x="19" y="29"/>
                    <a:pt x="19" y="29"/>
                  </a:cubicBezTo>
                  <a:cubicBezTo>
                    <a:pt x="19" y="30"/>
                    <a:pt x="19" y="30"/>
                    <a:pt x="19" y="30"/>
                  </a:cubicBezTo>
                  <a:cubicBezTo>
                    <a:pt x="17" y="31"/>
                    <a:pt x="17" y="31"/>
                    <a:pt x="17" y="31"/>
                  </a:cubicBezTo>
                  <a:cubicBezTo>
                    <a:pt x="17" y="32"/>
                    <a:pt x="17" y="32"/>
                    <a:pt x="17" y="32"/>
                  </a:cubicBezTo>
                  <a:cubicBezTo>
                    <a:pt x="18" y="33"/>
                    <a:pt x="18" y="33"/>
                    <a:pt x="18" y="33"/>
                  </a:cubicBezTo>
                  <a:cubicBezTo>
                    <a:pt x="18" y="33"/>
                    <a:pt x="18" y="33"/>
                    <a:pt x="18" y="33"/>
                  </a:cubicBezTo>
                  <a:cubicBezTo>
                    <a:pt x="20" y="33"/>
                    <a:pt x="20" y="33"/>
                    <a:pt x="20" y="33"/>
                  </a:cubicBezTo>
                  <a:cubicBezTo>
                    <a:pt x="21" y="33"/>
                    <a:pt x="21" y="33"/>
                    <a:pt x="21" y="33"/>
                  </a:cubicBezTo>
                  <a:cubicBezTo>
                    <a:pt x="21" y="36"/>
                    <a:pt x="21" y="36"/>
                    <a:pt x="21" y="36"/>
                  </a:cubicBezTo>
                  <a:cubicBezTo>
                    <a:pt x="21" y="36"/>
                    <a:pt x="21" y="36"/>
                    <a:pt x="21" y="36"/>
                  </a:cubicBezTo>
                  <a:cubicBezTo>
                    <a:pt x="22" y="37"/>
                    <a:pt x="22" y="37"/>
                    <a:pt x="22" y="37"/>
                  </a:cubicBezTo>
                  <a:cubicBezTo>
                    <a:pt x="23" y="36"/>
                    <a:pt x="23" y="36"/>
                    <a:pt x="23" y="36"/>
                  </a:cubicBezTo>
                  <a:cubicBezTo>
                    <a:pt x="24" y="34"/>
                    <a:pt x="24" y="34"/>
                    <a:pt x="24" y="34"/>
                  </a:cubicBezTo>
                  <a:cubicBezTo>
                    <a:pt x="24" y="34"/>
                    <a:pt x="24" y="34"/>
                    <a:pt x="24" y="34"/>
                  </a:cubicBezTo>
                  <a:cubicBezTo>
                    <a:pt x="25" y="34"/>
                    <a:pt x="25" y="34"/>
                    <a:pt x="25" y="34"/>
                  </a:cubicBezTo>
                  <a:cubicBezTo>
                    <a:pt x="26" y="36"/>
                    <a:pt x="26" y="36"/>
                    <a:pt x="26" y="36"/>
                  </a:cubicBezTo>
                  <a:cubicBezTo>
                    <a:pt x="26" y="37"/>
                    <a:pt x="26" y="37"/>
                    <a:pt x="26" y="37"/>
                  </a:cubicBezTo>
                  <a:cubicBezTo>
                    <a:pt x="28" y="36"/>
                    <a:pt x="28" y="36"/>
                    <a:pt x="28" y="36"/>
                  </a:cubicBezTo>
                  <a:cubicBezTo>
                    <a:pt x="28" y="36"/>
                    <a:pt x="28" y="36"/>
                    <a:pt x="28" y="36"/>
                  </a:cubicBezTo>
                  <a:cubicBezTo>
                    <a:pt x="28" y="33"/>
                    <a:pt x="28" y="33"/>
                    <a:pt x="28" y="33"/>
                  </a:cubicBezTo>
                  <a:cubicBezTo>
                    <a:pt x="28" y="33"/>
                    <a:pt x="28" y="33"/>
                    <a:pt x="28" y="33"/>
                  </a:cubicBezTo>
                  <a:cubicBezTo>
                    <a:pt x="31" y="33"/>
                    <a:pt x="31" y="33"/>
                    <a:pt x="31" y="33"/>
                  </a:cubicBezTo>
                  <a:cubicBezTo>
                    <a:pt x="31" y="33"/>
                    <a:pt x="31" y="33"/>
                    <a:pt x="31" y="33"/>
                  </a:cubicBezTo>
                  <a:cubicBezTo>
                    <a:pt x="32" y="32"/>
                    <a:pt x="32" y="32"/>
                    <a:pt x="32" y="32"/>
                  </a:cubicBezTo>
                  <a:cubicBezTo>
                    <a:pt x="32" y="31"/>
                    <a:pt x="32" y="31"/>
                    <a:pt x="32" y="31"/>
                  </a:cubicBezTo>
                  <a:cubicBezTo>
                    <a:pt x="30" y="30"/>
                    <a:pt x="30" y="30"/>
                    <a:pt x="30" y="30"/>
                  </a:cubicBezTo>
                  <a:cubicBezTo>
                    <a:pt x="30" y="29"/>
                    <a:pt x="30" y="29"/>
                    <a:pt x="30" y="29"/>
                  </a:cubicBezTo>
                  <a:cubicBezTo>
                    <a:pt x="32" y="28"/>
                    <a:pt x="32" y="28"/>
                    <a:pt x="32" y="28"/>
                  </a:cubicBezTo>
                  <a:lnTo>
                    <a:pt x="33" y="28"/>
                  </a:lnTo>
                  <a:close/>
                  <a:moveTo>
                    <a:pt x="28" y="29"/>
                  </a:moveTo>
                  <a:cubicBezTo>
                    <a:pt x="28" y="29"/>
                    <a:pt x="27" y="30"/>
                    <a:pt x="27" y="31"/>
                  </a:cubicBezTo>
                  <a:cubicBezTo>
                    <a:pt x="26" y="31"/>
                    <a:pt x="25" y="32"/>
                    <a:pt x="24" y="32"/>
                  </a:cubicBezTo>
                  <a:cubicBezTo>
                    <a:pt x="23" y="32"/>
                    <a:pt x="23" y="31"/>
                    <a:pt x="22" y="31"/>
                  </a:cubicBezTo>
                  <a:cubicBezTo>
                    <a:pt x="22" y="30"/>
                    <a:pt x="21" y="29"/>
                    <a:pt x="21" y="29"/>
                  </a:cubicBezTo>
                  <a:cubicBezTo>
                    <a:pt x="21" y="28"/>
                    <a:pt x="22" y="27"/>
                    <a:pt x="22" y="26"/>
                  </a:cubicBezTo>
                  <a:cubicBezTo>
                    <a:pt x="23" y="26"/>
                    <a:pt x="23" y="25"/>
                    <a:pt x="24" y="25"/>
                  </a:cubicBezTo>
                  <a:cubicBezTo>
                    <a:pt x="25" y="25"/>
                    <a:pt x="26" y="26"/>
                    <a:pt x="27" y="26"/>
                  </a:cubicBezTo>
                  <a:cubicBezTo>
                    <a:pt x="27" y="27"/>
                    <a:pt x="28" y="28"/>
                    <a:pt x="28" y="29"/>
                  </a:cubicBezTo>
                  <a:close/>
                  <a:moveTo>
                    <a:pt x="23" y="29"/>
                  </a:moveTo>
                  <a:cubicBezTo>
                    <a:pt x="23" y="28"/>
                    <a:pt x="24" y="27"/>
                    <a:pt x="24" y="27"/>
                  </a:cubicBezTo>
                  <a:cubicBezTo>
                    <a:pt x="25" y="27"/>
                    <a:pt x="26" y="28"/>
                    <a:pt x="26" y="29"/>
                  </a:cubicBezTo>
                  <a:cubicBezTo>
                    <a:pt x="26" y="29"/>
                    <a:pt x="25" y="30"/>
                    <a:pt x="24" y="30"/>
                  </a:cubicBezTo>
                  <a:cubicBezTo>
                    <a:pt x="24" y="30"/>
                    <a:pt x="23" y="29"/>
                    <a:pt x="23" y="29"/>
                  </a:cubicBezTo>
                  <a:close/>
                  <a:moveTo>
                    <a:pt x="38" y="23"/>
                  </a:moveTo>
                  <a:cubicBezTo>
                    <a:pt x="38" y="23"/>
                    <a:pt x="38" y="23"/>
                    <a:pt x="38" y="23"/>
                  </a:cubicBezTo>
                  <a:cubicBezTo>
                    <a:pt x="38" y="22"/>
                    <a:pt x="38" y="22"/>
                    <a:pt x="38" y="22"/>
                  </a:cubicBezTo>
                  <a:cubicBezTo>
                    <a:pt x="38" y="21"/>
                    <a:pt x="38" y="21"/>
                    <a:pt x="38" y="21"/>
                  </a:cubicBezTo>
                  <a:cubicBezTo>
                    <a:pt x="39" y="21"/>
                    <a:pt x="39" y="21"/>
                    <a:pt x="39" y="21"/>
                  </a:cubicBezTo>
                  <a:cubicBezTo>
                    <a:pt x="39" y="21"/>
                    <a:pt x="39" y="21"/>
                    <a:pt x="39" y="21"/>
                  </a:cubicBezTo>
                  <a:cubicBezTo>
                    <a:pt x="38" y="20"/>
                    <a:pt x="38" y="20"/>
                    <a:pt x="38" y="20"/>
                  </a:cubicBezTo>
                  <a:cubicBezTo>
                    <a:pt x="38" y="20"/>
                    <a:pt x="38" y="20"/>
                    <a:pt x="38" y="20"/>
                  </a:cubicBezTo>
                  <a:cubicBezTo>
                    <a:pt x="38" y="20"/>
                    <a:pt x="38" y="20"/>
                    <a:pt x="38" y="20"/>
                  </a:cubicBezTo>
                  <a:cubicBezTo>
                    <a:pt x="37" y="20"/>
                    <a:pt x="37" y="20"/>
                    <a:pt x="37" y="20"/>
                  </a:cubicBezTo>
                  <a:cubicBezTo>
                    <a:pt x="36" y="20"/>
                    <a:pt x="36" y="20"/>
                    <a:pt x="36" y="20"/>
                  </a:cubicBezTo>
                  <a:cubicBezTo>
                    <a:pt x="35" y="19"/>
                    <a:pt x="35" y="19"/>
                    <a:pt x="35" y="19"/>
                  </a:cubicBezTo>
                  <a:cubicBezTo>
                    <a:pt x="35" y="18"/>
                    <a:pt x="35" y="18"/>
                    <a:pt x="35" y="18"/>
                  </a:cubicBezTo>
                  <a:cubicBezTo>
                    <a:pt x="34" y="18"/>
                    <a:pt x="34" y="18"/>
                    <a:pt x="34" y="18"/>
                  </a:cubicBezTo>
                  <a:cubicBezTo>
                    <a:pt x="34" y="19"/>
                    <a:pt x="34" y="19"/>
                    <a:pt x="34" y="19"/>
                  </a:cubicBezTo>
                  <a:cubicBezTo>
                    <a:pt x="33" y="20"/>
                    <a:pt x="33" y="20"/>
                    <a:pt x="33" y="20"/>
                  </a:cubicBezTo>
                  <a:cubicBezTo>
                    <a:pt x="33" y="20"/>
                    <a:pt x="33" y="20"/>
                    <a:pt x="32" y="20"/>
                  </a:cubicBezTo>
                  <a:cubicBezTo>
                    <a:pt x="31" y="20"/>
                    <a:pt x="31" y="20"/>
                    <a:pt x="31" y="20"/>
                  </a:cubicBezTo>
                  <a:cubicBezTo>
                    <a:pt x="31" y="20"/>
                    <a:pt x="31" y="20"/>
                    <a:pt x="31" y="20"/>
                  </a:cubicBezTo>
                  <a:cubicBezTo>
                    <a:pt x="31" y="20"/>
                    <a:pt x="31" y="20"/>
                    <a:pt x="31" y="20"/>
                  </a:cubicBezTo>
                  <a:cubicBezTo>
                    <a:pt x="30" y="21"/>
                    <a:pt x="30" y="21"/>
                    <a:pt x="30" y="21"/>
                  </a:cubicBezTo>
                  <a:cubicBezTo>
                    <a:pt x="30" y="21"/>
                    <a:pt x="30" y="21"/>
                    <a:pt x="30" y="21"/>
                  </a:cubicBezTo>
                  <a:cubicBezTo>
                    <a:pt x="30" y="21"/>
                    <a:pt x="30" y="21"/>
                    <a:pt x="30" y="21"/>
                  </a:cubicBezTo>
                  <a:cubicBezTo>
                    <a:pt x="31" y="22"/>
                    <a:pt x="31" y="22"/>
                    <a:pt x="31" y="22"/>
                  </a:cubicBezTo>
                  <a:cubicBezTo>
                    <a:pt x="31" y="23"/>
                    <a:pt x="31" y="23"/>
                    <a:pt x="31" y="23"/>
                  </a:cubicBezTo>
                  <a:cubicBezTo>
                    <a:pt x="31" y="23"/>
                    <a:pt x="31" y="23"/>
                    <a:pt x="31" y="23"/>
                  </a:cubicBezTo>
                  <a:cubicBezTo>
                    <a:pt x="30" y="24"/>
                    <a:pt x="30" y="24"/>
                    <a:pt x="30" y="24"/>
                  </a:cubicBezTo>
                  <a:cubicBezTo>
                    <a:pt x="30" y="24"/>
                    <a:pt x="30" y="24"/>
                    <a:pt x="30" y="24"/>
                  </a:cubicBezTo>
                  <a:cubicBezTo>
                    <a:pt x="30" y="25"/>
                    <a:pt x="30" y="25"/>
                    <a:pt x="30" y="25"/>
                  </a:cubicBezTo>
                  <a:cubicBezTo>
                    <a:pt x="31" y="25"/>
                    <a:pt x="31" y="25"/>
                    <a:pt x="31" y="25"/>
                  </a:cubicBezTo>
                  <a:cubicBezTo>
                    <a:pt x="31" y="25"/>
                    <a:pt x="31" y="25"/>
                    <a:pt x="31" y="25"/>
                  </a:cubicBezTo>
                  <a:cubicBezTo>
                    <a:pt x="31" y="25"/>
                    <a:pt x="31" y="25"/>
                    <a:pt x="31" y="25"/>
                  </a:cubicBezTo>
                  <a:cubicBezTo>
                    <a:pt x="32" y="25"/>
                    <a:pt x="32" y="25"/>
                    <a:pt x="32" y="25"/>
                  </a:cubicBezTo>
                  <a:cubicBezTo>
                    <a:pt x="33" y="25"/>
                    <a:pt x="33" y="26"/>
                    <a:pt x="33" y="26"/>
                  </a:cubicBezTo>
                  <a:cubicBezTo>
                    <a:pt x="34" y="27"/>
                    <a:pt x="34" y="27"/>
                    <a:pt x="34" y="27"/>
                  </a:cubicBezTo>
                  <a:cubicBezTo>
                    <a:pt x="34" y="27"/>
                    <a:pt x="34" y="27"/>
                    <a:pt x="34" y="27"/>
                  </a:cubicBezTo>
                  <a:cubicBezTo>
                    <a:pt x="35" y="27"/>
                    <a:pt x="35" y="27"/>
                    <a:pt x="35" y="27"/>
                  </a:cubicBezTo>
                  <a:cubicBezTo>
                    <a:pt x="35" y="27"/>
                    <a:pt x="35" y="27"/>
                    <a:pt x="35" y="27"/>
                  </a:cubicBezTo>
                  <a:cubicBezTo>
                    <a:pt x="36" y="26"/>
                    <a:pt x="36" y="26"/>
                    <a:pt x="36" y="26"/>
                  </a:cubicBezTo>
                  <a:cubicBezTo>
                    <a:pt x="36" y="26"/>
                    <a:pt x="36" y="25"/>
                    <a:pt x="37" y="25"/>
                  </a:cubicBezTo>
                  <a:cubicBezTo>
                    <a:pt x="38" y="25"/>
                    <a:pt x="38" y="25"/>
                    <a:pt x="38" y="25"/>
                  </a:cubicBezTo>
                  <a:cubicBezTo>
                    <a:pt x="38" y="25"/>
                    <a:pt x="38" y="25"/>
                    <a:pt x="38" y="25"/>
                  </a:cubicBezTo>
                  <a:cubicBezTo>
                    <a:pt x="38" y="25"/>
                    <a:pt x="38" y="25"/>
                    <a:pt x="38" y="25"/>
                  </a:cubicBezTo>
                  <a:cubicBezTo>
                    <a:pt x="39" y="25"/>
                    <a:pt x="39" y="25"/>
                    <a:pt x="39" y="25"/>
                  </a:cubicBezTo>
                  <a:cubicBezTo>
                    <a:pt x="39" y="24"/>
                    <a:pt x="39" y="24"/>
                    <a:pt x="39" y="24"/>
                  </a:cubicBezTo>
                  <a:cubicBezTo>
                    <a:pt x="38" y="24"/>
                    <a:pt x="38" y="24"/>
                    <a:pt x="38" y="24"/>
                  </a:cubicBezTo>
                  <a:cubicBezTo>
                    <a:pt x="38" y="23"/>
                    <a:pt x="38" y="23"/>
                    <a:pt x="38" y="23"/>
                  </a:cubicBezTo>
                  <a:close/>
                  <a:moveTo>
                    <a:pt x="36" y="23"/>
                  </a:moveTo>
                  <a:cubicBezTo>
                    <a:pt x="36" y="23"/>
                    <a:pt x="35" y="24"/>
                    <a:pt x="34" y="24"/>
                  </a:cubicBezTo>
                  <a:cubicBezTo>
                    <a:pt x="34" y="24"/>
                    <a:pt x="33" y="23"/>
                    <a:pt x="33" y="23"/>
                  </a:cubicBezTo>
                  <a:cubicBezTo>
                    <a:pt x="33" y="22"/>
                    <a:pt x="34" y="22"/>
                    <a:pt x="34" y="22"/>
                  </a:cubicBezTo>
                  <a:cubicBezTo>
                    <a:pt x="35" y="22"/>
                    <a:pt x="36" y="22"/>
                    <a:pt x="36" y="23"/>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3" name="Rectangle 202"/>
          <p:cNvSpPr/>
          <p:nvPr/>
        </p:nvSpPr>
        <p:spPr bwMode="auto">
          <a:xfrm>
            <a:off x="9029555" y="2088458"/>
            <a:ext cx="3497973" cy="4899718"/>
          </a:xfrm>
          <a:prstGeom prst="rect">
            <a:avLst/>
          </a:prstGeom>
          <a:solidFill>
            <a:schemeClr val="bg1">
              <a:alpha val="79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3471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a:grpSpLocks noChangeAspect="1"/>
          </p:cNvGrpSpPr>
          <p:nvPr/>
        </p:nvGrpSpPr>
        <p:grpSpPr>
          <a:xfrm>
            <a:off x="11313548" y="6240463"/>
            <a:ext cx="665727" cy="457200"/>
            <a:chOff x="458672" y="5510773"/>
            <a:chExt cx="1543930" cy="1060324"/>
          </a:xfrm>
        </p:grpSpPr>
        <p:sp>
          <p:nvSpPr>
            <p:cNvPr id="14" name="Rectangle 13"/>
            <p:cNvSpPr/>
            <p:nvPr/>
          </p:nvSpPr>
          <p:spPr>
            <a:xfrm>
              <a:off x="458672" y="5510773"/>
              <a:ext cx="1543930" cy="1060324"/>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39" tIns="46620" rIns="93239" bIns="46620" rtlCol="0" anchor="t"/>
            <a:lstStyle/>
            <a:p>
              <a:pPr defTabSz="932563"/>
              <a:endParaRPr lang="en-US" sz="1326" dirty="0">
                <a:solidFill>
                  <a:srgbClr val="FFFFFF">
                    <a:alpha val="99000"/>
                  </a:srgbClr>
                </a:solidFill>
              </a:endParaRPr>
            </a:p>
          </p:txBody>
        </p:sp>
        <p:sp>
          <p:nvSpPr>
            <p:cNvPr id="15" name="Rectangle 14"/>
            <p:cNvSpPr/>
            <p:nvPr/>
          </p:nvSpPr>
          <p:spPr>
            <a:xfrm>
              <a:off x="604085" y="5963730"/>
              <a:ext cx="1258887"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sp>
          <p:nvSpPr>
            <p:cNvPr id="16" name="Rectangle 15"/>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sp>
          <p:nvSpPr>
            <p:cNvPr id="18" name="Rectangle 17"/>
            <p:cNvSpPr/>
            <p:nvPr/>
          </p:nvSpPr>
          <p:spPr>
            <a:xfrm>
              <a:off x="675696" y="5693653"/>
              <a:ext cx="182880" cy="18288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sp>
          <p:nvSpPr>
            <p:cNvPr id="19" name="Rectangle 18"/>
            <p:cNvSpPr/>
            <p:nvPr/>
          </p:nvSpPr>
          <p:spPr>
            <a:xfrm>
              <a:off x="909428" y="5693653"/>
              <a:ext cx="182880" cy="1828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sp>
          <p:nvSpPr>
            <p:cNvPr id="20" name="Rectangle 19"/>
            <p:cNvSpPr/>
            <p:nvPr/>
          </p:nvSpPr>
          <p:spPr>
            <a:xfrm>
              <a:off x="1142088" y="5693653"/>
              <a:ext cx="182880" cy="18288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sp>
          <p:nvSpPr>
            <p:cNvPr id="21" name="Rectangle 20"/>
            <p:cNvSpPr/>
            <p:nvPr/>
          </p:nvSpPr>
          <p:spPr>
            <a:xfrm>
              <a:off x="1374748" y="5693653"/>
              <a:ext cx="182880" cy="18288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sp>
          <p:nvSpPr>
            <p:cNvPr id="22" name="Rectangle 21"/>
            <p:cNvSpPr/>
            <p:nvPr/>
          </p:nvSpPr>
          <p:spPr>
            <a:xfrm>
              <a:off x="1611601" y="5693653"/>
              <a:ext cx="182880" cy="18288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sp>
        <p:nvSpPr>
          <p:cNvPr id="2" name="Title 1"/>
          <p:cNvSpPr>
            <a:spLocks noGrp="1"/>
          </p:cNvSpPr>
          <p:nvPr>
            <p:ph type="title"/>
          </p:nvPr>
        </p:nvSpPr>
        <p:spPr/>
        <p:txBody>
          <a:bodyPr/>
          <a:lstStyle/>
          <a:p>
            <a:r>
              <a:rPr lang="en-US" dirty="0" smtClean="0"/>
              <a:t>Add-in command</a:t>
            </a:r>
            <a:endParaRPr lang="en-US" dirty="0"/>
          </a:p>
        </p:txBody>
      </p:sp>
      <p:pic>
        <p:nvPicPr>
          <p:cNvPr id="10" name="Picture 9"/>
          <p:cNvPicPr>
            <a:picLocks noChangeAspect="1"/>
          </p:cNvPicPr>
          <p:nvPr/>
        </p:nvPicPr>
        <p:blipFill>
          <a:blip r:embed="rId3"/>
          <a:stretch>
            <a:fillRect/>
          </a:stretch>
        </p:blipFill>
        <p:spPr>
          <a:xfrm>
            <a:off x="2035925" y="1223042"/>
            <a:ext cx="8366991" cy="5345577"/>
          </a:xfrm>
          <a:prstGeom prst="rect">
            <a:avLst/>
          </a:prstGeom>
        </p:spPr>
      </p:pic>
      <p:grpSp>
        <p:nvGrpSpPr>
          <p:cNvPr id="24" name="Group 23"/>
          <p:cNvGrpSpPr/>
          <p:nvPr/>
        </p:nvGrpSpPr>
        <p:grpSpPr>
          <a:xfrm>
            <a:off x="1897523" y="1081050"/>
            <a:ext cx="8548815" cy="5616613"/>
            <a:chOff x="1859621" y="1089061"/>
            <a:chExt cx="8381952" cy="5506983"/>
          </a:xfrm>
        </p:grpSpPr>
        <p:sp>
          <p:nvSpPr>
            <p:cNvPr id="33" name="Freeform 32"/>
            <p:cNvSpPr/>
            <p:nvPr/>
          </p:nvSpPr>
          <p:spPr bwMode="auto">
            <a:xfrm>
              <a:off x="1859621" y="1089061"/>
              <a:ext cx="8381952" cy="5506983"/>
            </a:xfrm>
            <a:custGeom>
              <a:avLst/>
              <a:gdLst>
                <a:gd name="connsiteX0" fmla="*/ 0 w 8381898"/>
                <a:gd name="connsiteY0" fmla="*/ 0 h 5506948"/>
                <a:gd name="connsiteX1" fmla="*/ 8381898 w 8381898"/>
                <a:gd name="connsiteY1" fmla="*/ 0 h 5506948"/>
                <a:gd name="connsiteX2" fmla="*/ 8381898 w 8381898"/>
                <a:gd name="connsiteY2" fmla="*/ 5506948 h 5506948"/>
                <a:gd name="connsiteX3" fmla="*/ 0 w 8381898"/>
                <a:gd name="connsiteY3" fmla="*/ 5506948 h 5506948"/>
                <a:gd name="connsiteX4" fmla="*/ 0 w 8381898"/>
                <a:gd name="connsiteY4" fmla="*/ 0 h 5506948"/>
                <a:gd name="connsiteX5" fmla="*/ 6412508 w 8381898"/>
                <a:gd name="connsiteY5" fmla="*/ 633413 h 5506948"/>
                <a:gd name="connsiteX6" fmla="*/ 6412508 w 8381898"/>
                <a:gd name="connsiteY6" fmla="*/ 1462753 h 5506948"/>
                <a:gd name="connsiteX7" fmla="*/ 7869169 w 8381898"/>
                <a:gd name="connsiteY7" fmla="*/ 1462753 h 5506948"/>
                <a:gd name="connsiteX8" fmla="*/ 7869169 w 8381898"/>
                <a:gd name="connsiteY8" fmla="*/ 633413 h 5506948"/>
                <a:gd name="connsiteX9" fmla="*/ 6412508 w 8381898"/>
                <a:gd name="connsiteY9" fmla="*/ 633413 h 550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1898" h="5506948">
                  <a:moveTo>
                    <a:pt x="0" y="0"/>
                  </a:moveTo>
                  <a:lnTo>
                    <a:pt x="8381898" y="0"/>
                  </a:lnTo>
                  <a:lnTo>
                    <a:pt x="8381898" y="5506948"/>
                  </a:lnTo>
                  <a:lnTo>
                    <a:pt x="0" y="5506948"/>
                  </a:lnTo>
                  <a:lnTo>
                    <a:pt x="0" y="0"/>
                  </a:lnTo>
                  <a:close/>
                  <a:moveTo>
                    <a:pt x="6412508" y="633413"/>
                  </a:moveTo>
                  <a:lnTo>
                    <a:pt x="6412508" y="1462753"/>
                  </a:lnTo>
                  <a:lnTo>
                    <a:pt x="7869169" y="1462753"/>
                  </a:lnTo>
                  <a:lnTo>
                    <a:pt x="7869169" y="633413"/>
                  </a:lnTo>
                  <a:lnTo>
                    <a:pt x="6412508" y="633413"/>
                  </a:lnTo>
                  <a:close/>
                </a:path>
              </a:pathLst>
            </a:cu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8280400" y="1724025"/>
              <a:ext cx="1447800" cy="8255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p:cNvGrpSpPr/>
          <p:nvPr/>
        </p:nvGrpSpPr>
        <p:grpSpPr>
          <a:xfrm>
            <a:off x="10305860" y="167118"/>
            <a:ext cx="2043304" cy="287338"/>
            <a:chOff x="10305860" y="167118"/>
            <a:chExt cx="2043304" cy="287338"/>
          </a:xfrm>
        </p:grpSpPr>
        <p:sp>
          <p:nvSpPr>
            <p:cNvPr id="28" name="TextBox 27"/>
            <p:cNvSpPr txBox="1"/>
            <p:nvPr/>
          </p:nvSpPr>
          <p:spPr>
            <a:xfrm>
              <a:off x="10305860" y="167118"/>
              <a:ext cx="2043304"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Office add-in samples</a:t>
              </a:r>
            </a:p>
          </p:txBody>
        </p:sp>
        <p:sp>
          <p:nvSpPr>
            <p:cNvPr id="29" name="Freeform 5"/>
            <p:cNvSpPr>
              <a:spLocks/>
            </p:cNvSpPr>
            <p:nvPr/>
          </p:nvSpPr>
          <p:spPr bwMode="auto">
            <a:xfrm>
              <a:off x="10315880" y="273050"/>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9024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1" name="Rectangle 20"/>
          <p:cNvSpPr/>
          <p:nvPr/>
        </p:nvSpPr>
        <p:spPr bwMode="auto">
          <a:xfrm>
            <a:off x="5626100" y="6515100"/>
            <a:ext cx="1143000" cy="292100"/>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a:xfrm>
            <a:off x="274638" y="1211263"/>
            <a:ext cx="11887200" cy="2179058"/>
          </a:xfrm>
        </p:spPr>
        <p:txBody>
          <a:bodyPr/>
          <a:lstStyle/>
          <a:p>
            <a:r>
              <a:rPr lang="en-US" dirty="0" smtClean="0">
                <a:gradFill>
                  <a:gsLst>
                    <a:gs pos="67000">
                      <a:schemeClr val="bg1"/>
                    </a:gs>
                    <a:gs pos="82258">
                      <a:schemeClr val="bg1"/>
                    </a:gs>
                  </a:gsLst>
                  <a:lin ang="5400000" scaled="0"/>
                </a:gradFill>
              </a:rPr>
              <a:t>Getting started with</a:t>
            </a:r>
            <a:br>
              <a:rPr lang="en-US" dirty="0" smtClean="0">
                <a:gradFill>
                  <a:gsLst>
                    <a:gs pos="67000">
                      <a:schemeClr val="bg1"/>
                    </a:gs>
                    <a:gs pos="82258">
                      <a:schemeClr val="bg1"/>
                    </a:gs>
                  </a:gsLst>
                  <a:lin ang="5400000" scaled="0"/>
                </a:gradFill>
              </a:rPr>
            </a:br>
            <a:r>
              <a:rPr lang="en-US" dirty="0" smtClean="0">
                <a:gradFill>
                  <a:gsLst>
                    <a:gs pos="67000">
                      <a:schemeClr val="bg1"/>
                    </a:gs>
                    <a:gs pos="82258">
                      <a:schemeClr val="bg1"/>
                    </a:gs>
                  </a:gsLst>
                  <a:lin ang="5400000" scaled="0"/>
                </a:gradFill>
              </a:rPr>
              <a:t>Office add-ins </a:t>
            </a:r>
            <a:endParaRPr lang="en-US" dirty="0">
              <a:gradFill>
                <a:gsLst>
                  <a:gs pos="67000">
                    <a:schemeClr val="bg1"/>
                  </a:gs>
                  <a:gs pos="82258">
                    <a:schemeClr val="bg1"/>
                  </a:gs>
                </a:gsLst>
                <a:lin ang="5400000" scaled="0"/>
              </a:gradFill>
            </a:endParaRPr>
          </a:p>
        </p:txBody>
      </p:sp>
      <p:grpSp>
        <p:nvGrpSpPr>
          <p:cNvPr id="23" name="Group 22"/>
          <p:cNvGrpSpPr/>
          <p:nvPr/>
        </p:nvGrpSpPr>
        <p:grpSpPr>
          <a:xfrm>
            <a:off x="6462713" y="3434058"/>
            <a:ext cx="5516562" cy="3258297"/>
            <a:chOff x="5240338" y="3342655"/>
            <a:chExt cx="5516562" cy="3258297"/>
          </a:xfrm>
        </p:grpSpPr>
        <p:grpSp>
          <p:nvGrpSpPr>
            <p:cNvPr id="20" name="Group 19"/>
            <p:cNvGrpSpPr/>
            <p:nvPr/>
          </p:nvGrpSpPr>
          <p:grpSpPr>
            <a:xfrm>
              <a:off x="5240338" y="3342655"/>
              <a:ext cx="5516562" cy="3258297"/>
              <a:chOff x="503238" y="38100"/>
              <a:chExt cx="11425238" cy="6748191"/>
            </a:xfrm>
          </p:grpSpPr>
          <p:sp>
            <p:nvSpPr>
              <p:cNvPr id="17" name="Freeform 6"/>
              <p:cNvSpPr>
                <a:spLocks noEditPoints="1"/>
              </p:cNvSpPr>
              <p:nvPr/>
            </p:nvSpPr>
            <p:spPr bwMode="auto">
              <a:xfrm>
                <a:off x="2139951" y="38100"/>
                <a:ext cx="8156575" cy="5713413"/>
              </a:xfrm>
              <a:custGeom>
                <a:avLst/>
                <a:gdLst>
                  <a:gd name="T0" fmla="*/ 2173 w 2173"/>
                  <a:gd name="T1" fmla="*/ 1521 h 1521"/>
                  <a:gd name="T2" fmla="*/ 0 w 2173"/>
                  <a:gd name="T3" fmla="*/ 1521 h 1521"/>
                  <a:gd name="T4" fmla="*/ 0 w 2173"/>
                  <a:gd name="T5" fmla="*/ 1507 h 1521"/>
                  <a:gd name="T6" fmla="*/ 0 w 2173"/>
                  <a:gd name="T7" fmla="*/ 113 h 1521"/>
                  <a:gd name="T8" fmla="*/ 113 w 2173"/>
                  <a:gd name="T9" fmla="*/ 1 h 1521"/>
                  <a:gd name="T10" fmla="*/ 2058 w 2173"/>
                  <a:gd name="T11" fmla="*/ 0 h 1521"/>
                  <a:gd name="T12" fmla="*/ 2173 w 2173"/>
                  <a:gd name="T13" fmla="*/ 116 h 1521"/>
                  <a:gd name="T14" fmla="*/ 2173 w 2173"/>
                  <a:gd name="T15" fmla="*/ 1469 h 1521"/>
                  <a:gd name="T16" fmla="*/ 2173 w 2173"/>
                  <a:gd name="T17" fmla="*/ 1521 h 1521"/>
                  <a:gd name="T18" fmla="*/ 2070 w 2173"/>
                  <a:gd name="T19" fmla="*/ 1419 h 1521"/>
                  <a:gd name="T20" fmla="*/ 2070 w 2173"/>
                  <a:gd name="T21" fmla="*/ 101 h 1521"/>
                  <a:gd name="T22" fmla="*/ 102 w 2173"/>
                  <a:gd name="T23" fmla="*/ 101 h 1521"/>
                  <a:gd name="T24" fmla="*/ 102 w 2173"/>
                  <a:gd name="T25" fmla="*/ 1419 h 1521"/>
                  <a:gd name="T26" fmla="*/ 2070 w 2173"/>
                  <a:gd name="T27" fmla="*/ 1419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3" h="1521">
                    <a:moveTo>
                      <a:pt x="2173" y="1521"/>
                    </a:moveTo>
                    <a:cubicBezTo>
                      <a:pt x="1448" y="1521"/>
                      <a:pt x="725" y="1521"/>
                      <a:pt x="0" y="1521"/>
                    </a:cubicBezTo>
                    <a:cubicBezTo>
                      <a:pt x="0" y="1516"/>
                      <a:pt x="0" y="1512"/>
                      <a:pt x="0" y="1507"/>
                    </a:cubicBezTo>
                    <a:cubicBezTo>
                      <a:pt x="0" y="1042"/>
                      <a:pt x="0" y="578"/>
                      <a:pt x="0" y="113"/>
                    </a:cubicBezTo>
                    <a:cubicBezTo>
                      <a:pt x="0" y="47"/>
                      <a:pt x="47" y="1"/>
                      <a:pt x="113" y="1"/>
                    </a:cubicBezTo>
                    <a:cubicBezTo>
                      <a:pt x="761" y="1"/>
                      <a:pt x="1409" y="1"/>
                      <a:pt x="2058" y="0"/>
                    </a:cubicBezTo>
                    <a:cubicBezTo>
                      <a:pt x="2125" y="0"/>
                      <a:pt x="2173" y="52"/>
                      <a:pt x="2173" y="116"/>
                    </a:cubicBezTo>
                    <a:cubicBezTo>
                      <a:pt x="2173" y="567"/>
                      <a:pt x="2173" y="1018"/>
                      <a:pt x="2173" y="1469"/>
                    </a:cubicBezTo>
                    <a:cubicBezTo>
                      <a:pt x="2173" y="1486"/>
                      <a:pt x="2173" y="1503"/>
                      <a:pt x="2173" y="1521"/>
                    </a:cubicBezTo>
                    <a:close/>
                    <a:moveTo>
                      <a:pt x="2070" y="1419"/>
                    </a:moveTo>
                    <a:cubicBezTo>
                      <a:pt x="2070" y="979"/>
                      <a:pt x="2070" y="540"/>
                      <a:pt x="2070" y="101"/>
                    </a:cubicBezTo>
                    <a:cubicBezTo>
                      <a:pt x="1413" y="101"/>
                      <a:pt x="758" y="101"/>
                      <a:pt x="102" y="101"/>
                    </a:cubicBezTo>
                    <a:cubicBezTo>
                      <a:pt x="102" y="541"/>
                      <a:pt x="102" y="980"/>
                      <a:pt x="102" y="1419"/>
                    </a:cubicBezTo>
                    <a:cubicBezTo>
                      <a:pt x="758" y="1419"/>
                      <a:pt x="1413" y="1419"/>
                      <a:pt x="2070" y="14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7"/>
              <p:cNvSpPr>
                <a:spLocks/>
              </p:cNvSpPr>
              <p:nvPr/>
            </p:nvSpPr>
            <p:spPr bwMode="auto">
              <a:xfrm>
                <a:off x="503238" y="5960792"/>
                <a:ext cx="11425238" cy="825499"/>
              </a:xfrm>
              <a:custGeom>
                <a:avLst/>
                <a:gdLst>
                  <a:gd name="T0" fmla="*/ 1 w 3044"/>
                  <a:gd name="T1" fmla="*/ 0 h 220"/>
                  <a:gd name="T2" fmla="*/ 1250 w 3044"/>
                  <a:gd name="T3" fmla="*/ 0 h 220"/>
                  <a:gd name="T4" fmla="*/ 1250 w 3044"/>
                  <a:gd name="T5" fmla="*/ 16 h 220"/>
                  <a:gd name="T6" fmla="*/ 1318 w 3044"/>
                  <a:gd name="T7" fmla="*/ 83 h 220"/>
                  <a:gd name="T8" fmla="*/ 1752 w 3044"/>
                  <a:gd name="T9" fmla="*/ 83 h 220"/>
                  <a:gd name="T10" fmla="*/ 1763 w 3044"/>
                  <a:gd name="T11" fmla="*/ 83 h 220"/>
                  <a:gd name="T12" fmla="*/ 1794 w 3044"/>
                  <a:gd name="T13" fmla="*/ 52 h 220"/>
                  <a:gd name="T14" fmla="*/ 1794 w 3044"/>
                  <a:gd name="T15" fmla="*/ 4 h 220"/>
                  <a:gd name="T16" fmla="*/ 1795 w 3044"/>
                  <a:gd name="T17" fmla="*/ 0 h 220"/>
                  <a:gd name="T18" fmla="*/ 3042 w 3044"/>
                  <a:gd name="T19" fmla="*/ 0 h 220"/>
                  <a:gd name="T20" fmla="*/ 3042 w 3044"/>
                  <a:gd name="T21" fmla="*/ 112 h 220"/>
                  <a:gd name="T22" fmla="*/ 3022 w 3044"/>
                  <a:gd name="T23" fmla="*/ 139 h 220"/>
                  <a:gd name="T24" fmla="*/ 2927 w 3044"/>
                  <a:gd name="T25" fmla="*/ 176 h 220"/>
                  <a:gd name="T26" fmla="*/ 2741 w 3044"/>
                  <a:gd name="T27" fmla="*/ 206 h 220"/>
                  <a:gd name="T28" fmla="*/ 2402 w 3044"/>
                  <a:gd name="T29" fmla="*/ 217 h 220"/>
                  <a:gd name="T30" fmla="*/ 535 w 3044"/>
                  <a:gd name="T31" fmla="*/ 217 h 220"/>
                  <a:gd name="T32" fmla="*/ 345 w 3044"/>
                  <a:gd name="T33" fmla="*/ 211 h 220"/>
                  <a:gd name="T34" fmla="*/ 103 w 3044"/>
                  <a:gd name="T35" fmla="*/ 173 h 220"/>
                  <a:gd name="T36" fmla="*/ 22 w 3044"/>
                  <a:gd name="T37" fmla="*/ 139 h 220"/>
                  <a:gd name="T38" fmla="*/ 1 w 3044"/>
                  <a:gd name="T39" fmla="*/ 100 h 220"/>
                  <a:gd name="T40" fmla="*/ 1 w 3044"/>
                  <a:gd name="T4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4" h="220">
                    <a:moveTo>
                      <a:pt x="1" y="0"/>
                    </a:moveTo>
                    <a:cubicBezTo>
                      <a:pt x="417" y="0"/>
                      <a:pt x="833" y="0"/>
                      <a:pt x="1250" y="0"/>
                    </a:cubicBezTo>
                    <a:cubicBezTo>
                      <a:pt x="1250" y="6"/>
                      <a:pt x="1251" y="11"/>
                      <a:pt x="1250" y="16"/>
                    </a:cubicBezTo>
                    <a:cubicBezTo>
                      <a:pt x="1249" y="83"/>
                      <a:pt x="1250" y="84"/>
                      <a:pt x="1318" y="83"/>
                    </a:cubicBezTo>
                    <a:cubicBezTo>
                      <a:pt x="1463" y="83"/>
                      <a:pt x="1608" y="83"/>
                      <a:pt x="1752" y="83"/>
                    </a:cubicBezTo>
                    <a:cubicBezTo>
                      <a:pt x="1756" y="83"/>
                      <a:pt x="1759" y="83"/>
                      <a:pt x="1763" y="83"/>
                    </a:cubicBezTo>
                    <a:cubicBezTo>
                      <a:pt x="1783" y="83"/>
                      <a:pt x="1794" y="72"/>
                      <a:pt x="1794" y="52"/>
                    </a:cubicBezTo>
                    <a:cubicBezTo>
                      <a:pt x="1794" y="36"/>
                      <a:pt x="1794" y="20"/>
                      <a:pt x="1794" y="4"/>
                    </a:cubicBezTo>
                    <a:cubicBezTo>
                      <a:pt x="1794" y="3"/>
                      <a:pt x="1794" y="2"/>
                      <a:pt x="1795" y="0"/>
                    </a:cubicBezTo>
                    <a:cubicBezTo>
                      <a:pt x="2210" y="0"/>
                      <a:pt x="2627" y="0"/>
                      <a:pt x="3042" y="0"/>
                    </a:cubicBezTo>
                    <a:cubicBezTo>
                      <a:pt x="3042" y="38"/>
                      <a:pt x="3044" y="75"/>
                      <a:pt x="3042" y="112"/>
                    </a:cubicBezTo>
                    <a:cubicBezTo>
                      <a:pt x="3041" y="121"/>
                      <a:pt x="3030" y="132"/>
                      <a:pt x="3022" y="139"/>
                    </a:cubicBezTo>
                    <a:cubicBezTo>
                      <a:pt x="2994" y="159"/>
                      <a:pt x="2960" y="170"/>
                      <a:pt x="2927" y="176"/>
                    </a:cubicBezTo>
                    <a:cubicBezTo>
                      <a:pt x="2865" y="188"/>
                      <a:pt x="2803" y="198"/>
                      <a:pt x="2741" y="206"/>
                    </a:cubicBezTo>
                    <a:cubicBezTo>
                      <a:pt x="2628" y="220"/>
                      <a:pt x="2515" y="217"/>
                      <a:pt x="2402" y="217"/>
                    </a:cubicBezTo>
                    <a:cubicBezTo>
                      <a:pt x="1779" y="217"/>
                      <a:pt x="1157" y="218"/>
                      <a:pt x="535" y="217"/>
                    </a:cubicBezTo>
                    <a:cubicBezTo>
                      <a:pt x="472" y="217"/>
                      <a:pt x="408" y="215"/>
                      <a:pt x="345" y="211"/>
                    </a:cubicBezTo>
                    <a:cubicBezTo>
                      <a:pt x="263" y="206"/>
                      <a:pt x="182" y="194"/>
                      <a:pt x="103" y="173"/>
                    </a:cubicBezTo>
                    <a:cubicBezTo>
                      <a:pt x="75" y="166"/>
                      <a:pt x="48" y="151"/>
                      <a:pt x="22" y="139"/>
                    </a:cubicBezTo>
                    <a:cubicBezTo>
                      <a:pt x="7" y="131"/>
                      <a:pt x="0" y="117"/>
                      <a:pt x="1" y="100"/>
                    </a:cubicBezTo>
                    <a:cubicBezTo>
                      <a:pt x="2" y="67"/>
                      <a:pt x="1" y="34"/>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8"/>
              <p:cNvSpPr>
                <a:spLocks/>
              </p:cNvSpPr>
              <p:nvPr/>
            </p:nvSpPr>
            <p:spPr bwMode="auto">
              <a:xfrm>
                <a:off x="2522538" y="417512"/>
                <a:ext cx="7386638" cy="4951413"/>
              </a:xfrm>
              <a:custGeom>
                <a:avLst/>
                <a:gdLst>
                  <a:gd name="T0" fmla="*/ 1968 w 1968"/>
                  <a:gd name="T1" fmla="*/ 1318 h 1318"/>
                  <a:gd name="T2" fmla="*/ 0 w 1968"/>
                  <a:gd name="T3" fmla="*/ 1318 h 1318"/>
                  <a:gd name="T4" fmla="*/ 0 w 1968"/>
                  <a:gd name="T5" fmla="*/ 0 h 1318"/>
                  <a:gd name="T6" fmla="*/ 1968 w 1968"/>
                  <a:gd name="T7" fmla="*/ 0 h 1318"/>
                  <a:gd name="T8" fmla="*/ 1968 w 1968"/>
                  <a:gd name="T9" fmla="*/ 1318 h 1318"/>
                </a:gdLst>
                <a:ahLst/>
                <a:cxnLst>
                  <a:cxn ang="0">
                    <a:pos x="T0" y="T1"/>
                  </a:cxn>
                  <a:cxn ang="0">
                    <a:pos x="T2" y="T3"/>
                  </a:cxn>
                  <a:cxn ang="0">
                    <a:pos x="T4" y="T5"/>
                  </a:cxn>
                  <a:cxn ang="0">
                    <a:pos x="T6" y="T7"/>
                  </a:cxn>
                  <a:cxn ang="0">
                    <a:pos x="T8" y="T9"/>
                  </a:cxn>
                </a:cxnLst>
                <a:rect l="0" t="0" r="r" b="b"/>
                <a:pathLst>
                  <a:path w="1968" h="1318">
                    <a:moveTo>
                      <a:pt x="1968" y="1318"/>
                    </a:moveTo>
                    <a:cubicBezTo>
                      <a:pt x="1311" y="1318"/>
                      <a:pt x="656" y="1318"/>
                      <a:pt x="0" y="1318"/>
                    </a:cubicBezTo>
                    <a:cubicBezTo>
                      <a:pt x="0" y="879"/>
                      <a:pt x="0" y="440"/>
                      <a:pt x="0" y="0"/>
                    </a:cubicBezTo>
                    <a:cubicBezTo>
                      <a:pt x="656" y="0"/>
                      <a:pt x="1311" y="0"/>
                      <a:pt x="1968" y="0"/>
                    </a:cubicBezTo>
                    <a:cubicBezTo>
                      <a:pt x="1968" y="439"/>
                      <a:pt x="1968" y="878"/>
                      <a:pt x="1968" y="1318"/>
                    </a:cubicBez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TextBox 21"/>
            <p:cNvSpPr txBox="1"/>
            <p:nvPr/>
          </p:nvSpPr>
          <p:spPr>
            <a:xfrm>
              <a:off x="6402829" y="3765574"/>
              <a:ext cx="3191579" cy="1911292"/>
            </a:xfrm>
            <a:prstGeom prst="rect">
              <a:avLst/>
            </a:prstGeom>
            <a:noFill/>
          </p:spPr>
          <p:txBody>
            <a:bodyPr wrap="none" lIns="0" tIns="0" rIns="0" bIns="0" rtlCol="0">
              <a:spAutoFit/>
            </a:bodyPr>
            <a:lstStyle/>
            <a:p>
              <a:pPr>
                <a:lnSpc>
                  <a:spcPct val="90000"/>
                </a:lnSpc>
              </a:pPr>
              <a:r>
                <a:rPr lang="en-US" sz="13800" dirty="0" smtClean="0">
                  <a:gradFill>
                    <a:gsLst>
                      <a:gs pos="3187">
                        <a:schemeClr val="accent1"/>
                      </a:gs>
                      <a:gs pos="14000">
                        <a:schemeClr val="accent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&lt;/&gt;</a:t>
              </a:r>
            </a:p>
          </p:txBody>
        </p:sp>
      </p:grpSp>
      <p:sp>
        <p:nvSpPr>
          <p:cNvPr id="10" name="Freeform 9"/>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0539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accent3"/>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103438" y="1211263"/>
            <a:ext cx="8229600" cy="3176254"/>
          </a:xfrm>
        </p:spPr>
        <p:txBody>
          <a:bodyPr/>
          <a:lstStyle/>
          <a:p>
            <a:r>
              <a:rPr lang="en-US" dirty="0" smtClean="0">
                <a:gradFill>
                  <a:gsLst>
                    <a:gs pos="64516">
                      <a:schemeClr val="bg1"/>
                    </a:gs>
                    <a:gs pos="53000">
                      <a:schemeClr val="bg1"/>
                    </a:gs>
                  </a:gsLst>
                  <a:lin ang="5400000" scaled="0"/>
                </a:gradFill>
              </a:rPr>
              <a:t>Demo</a:t>
            </a:r>
            <a:br>
              <a:rPr lang="en-US" dirty="0" smtClean="0">
                <a:gradFill>
                  <a:gsLst>
                    <a:gs pos="64516">
                      <a:schemeClr val="bg1"/>
                    </a:gs>
                    <a:gs pos="53000">
                      <a:schemeClr val="bg1"/>
                    </a:gs>
                  </a:gsLst>
                  <a:lin ang="5400000" scaled="0"/>
                </a:gradFill>
              </a:rPr>
            </a:br>
            <a:r>
              <a:rPr lang="en-US" dirty="0" smtClean="0">
                <a:gradFill>
                  <a:gsLst>
                    <a:gs pos="64516">
                      <a:schemeClr val="bg1"/>
                    </a:gs>
                    <a:gs pos="53000">
                      <a:schemeClr val="bg1"/>
                    </a:gs>
                  </a:gsLst>
                  <a:lin ang="5400000" scaled="0"/>
                </a:gradFill>
              </a:rPr>
              <a:t>Office add-in samples</a:t>
            </a:r>
            <a:endParaRPr lang="en-US" dirty="0">
              <a:gradFill>
                <a:gsLst>
                  <a:gs pos="64516">
                    <a:schemeClr val="bg1"/>
                  </a:gs>
                  <a:gs pos="53000">
                    <a:schemeClr val="bg1"/>
                  </a:gs>
                </a:gsLst>
                <a:lin ang="5400000" scaled="0"/>
              </a:gradFill>
            </a:endParaRPr>
          </a:p>
        </p:txBody>
      </p:sp>
      <p:grpSp>
        <p:nvGrpSpPr>
          <p:cNvPr id="6" name="Group 5"/>
          <p:cNvGrpSpPr/>
          <p:nvPr/>
        </p:nvGrpSpPr>
        <p:grpSpPr>
          <a:xfrm>
            <a:off x="7657993" y="3089395"/>
            <a:ext cx="4511783" cy="3608268"/>
            <a:chOff x="6527800" y="2483620"/>
            <a:chExt cx="5473700" cy="4377555"/>
          </a:xfrm>
        </p:grpSpPr>
        <p:grpSp>
          <p:nvGrpSpPr>
            <p:cNvPr id="126" name="Group 125"/>
            <p:cNvGrpSpPr/>
            <p:nvPr/>
          </p:nvGrpSpPr>
          <p:grpSpPr>
            <a:xfrm flipH="1">
              <a:off x="8613773" y="2483620"/>
              <a:ext cx="1958976" cy="4377555"/>
              <a:chOff x="8956675" y="449263"/>
              <a:chExt cx="2063751" cy="4611687"/>
            </a:xfrm>
          </p:grpSpPr>
          <p:sp>
            <p:nvSpPr>
              <p:cNvPr id="9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9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6"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7"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8"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9"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0"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1"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2"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3"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4"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5"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6"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7"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8"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9"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0"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1"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2"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3"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4"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5"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128" name="Group 127"/>
            <p:cNvGrpSpPr/>
            <p:nvPr/>
          </p:nvGrpSpPr>
          <p:grpSpPr>
            <a:xfrm>
              <a:off x="6527800" y="3994753"/>
              <a:ext cx="3240121" cy="2863247"/>
              <a:chOff x="7045326" y="4452083"/>
              <a:chExt cx="2722595" cy="2405917"/>
            </a:xfrm>
          </p:grpSpPr>
          <p:sp>
            <p:nvSpPr>
              <p:cNvPr id="2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127" name="Group 126"/>
            <p:cNvGrpSpPr/>
            <p:nvPr/>
          </p:nvGrpSpPr>
          <p:grpSpPr>
            <a:xfrm>
              <a:off x="10091976" y="4361890"/>
              <a:ext cx="1909524" cy="2419674"/>
              <a:chOff x="10091976" y="4967384"/>
              <a:chExt cx="1431688" cy="1814179"/>
            </a:xfrm>
          </p:grpSpPr>
          <p:sp>
            <p:nvSpPr>
              <p:cNvPr id="3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4"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5"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6"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7"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8"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9"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0"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1"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2"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3"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4"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5"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6"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7"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8"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9"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0"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1"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2"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3"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4"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5"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sp>
        <p:nvSpPr>
          <p:cNvPr id="129" name="Freeform 25"/>
          <p:cNvSpPr>
            <a:spLocks noChangeAspect="1" noEditPoints="1"/>
          </p:cNvSpPr>
          <p:nvPr/>
        </p:nvSpPr>
        <p:spPr bwMode="black">
          <a:xfrm>
            <a:off x="9535540" y="4043235"/>
            <a:ext cx="530246" cy="526698"/>
          </a:xfrm>
          <a:custGeom>
            <a:avLst/>
            <a:gdLst>
              <a:gd name="T0" fmla="*/ 216 w 352"/>
              <a:gd name="T1" fmla="*/ 36 h 352"/>
              <a:gd name="T2" fmla="*/ 252 w 352"/>
              <a:gd name="T3" fmla="*/ 68 h 352"/>
              <a:gd name="T4" fmla="*/ 216 w 352"/>
              <a:gd name="T5" fmla="*/ 100 h 352"/>
              <a:gd name="T6" fmla="*/ 252 w 352"/>
              <a:gd name="T7" fmla="*/ 112 h 352"/>
              <a:gd name="T8" fmla="*/ 216 w 352"/>
              <a:gd name="T9" fmla="*/ 144 h 352"/>
              <a:gd name="T10" fmla="*/ 252 w 352"/>
              <a:gd name="T11" fmla="*/ 156 h 352"/>
              <a:gd name="T12" fmla="*/ 216 w 352"/>
              <a:gd name="T13" fmla="*/ 188 h 352"/>
              <a:gd name="T14" fmla="*/ 252 w 352"/>
              <a:gd name="T15" fmla="*/ 200 h 352"/>
              <a:gd name="T16" fmla="*/ 216 w 352"/>
              <a:gd name="T17" fmla="*/ 232 h 352"/>
              <a:gd name="T18" fmla="*/ 252 w 352"/>
              <a:gd name="T19" fmla="*/ 244 h 352"/>
              <a:gd name="T20" fmla="*/ 216 w 352"/>
              <a:gd name="T21" fmla="*/ 276 h 352"/>
              <a:gd name="T22" fmla="*/ 344 w 352"/>
              <a:gd name="T23" fmla="*/ 308 h 352"/>
              <a:gd name="T24" fmla="*/ 352 w 352"/>
              <a:gd name="T25" fmla="*/ 44 h 352"/>
              <a:gd name="T26" fmla="*/ 320 w 352"/>
              <a:gd name="T27" fmla="*/ 276 h 352"/>
              <a:gd name="T28" fmla="*/ 264 w 352"/>
              <a:gd name="T29" fmla="*/ 244 h 352"/>
              <a:gd name="T30" fmla="*/ 320 w 352"/>
              <a:gd name="T31" fmla="*/ 276 h 352"/>
              <a:gd name="T32" fmla="*/ 264 w 352"/>
              <a:gd name="T33" fmla="*/ 232 h 352"/>
              <a:gd name="T34" fmla="*/ 320 w 352"/>
              <a:gd name="T35" fmla="*/ 200 h 352"/>
              <a:gd name="T36" fmla="*/ 320 w 352"/>
              <a:gd name="T37" fmla="*/ 188 h 352"/>
              <a:gd name="T38" fmla="*/ 264 w 352"/>
              <a:gd name="T39" fmla="*/ 156 h 352"/>
              <a:gd name="T40" fmla="*/ 320 w 352"/>
              <a:gd name="T41" fmla="*/ 188 h 352"/>
              <a:gd name="T42" fmla="*/ 264 w 352"/>
              <a:gd name="T43" fmla="*/ 144 h 352"/>
              <a:gd name="T44" fmla="*/ 320 w 352"/>
              <a:gd name="T45" fmla="*/ 112 h 352"/>
              <a:gd name="T46" fmla="*/ 320 w 352"/>
              <a:gd name="T47" fmla="*/ 100 h 352"/>
              <a:gd name="T48" fmla="*/ 264 w 352"/>
              <a:gd name="T49" fmla="*/ 68 h 352"/>
              <a:gd name="T50" fmla="*/ 320 w 352"/>
              <a:gd name="T51" fmla="*/ 100 h 352"/>
              <a:gd name="T52" fmla="*/ 0 w 352"/>
              <a:gd name="T53" fmla="*/ 316 h 352"/>
              <a:gd name="T54" fmla="*/ 208 w 352"/>
              <a:gd name="T55" fmla="*/ 0 h 352"/>
              <a:gd name="T56" fmla="*/ 120 w 352"/>
              <a:gd name="T57" fmla="*/ 246 h 352"/>
              <a:gd name="T58" fmla="*/ 100 w 352"/>
              <a:gd name="T59" fmla="*/ 199 h 352"/>
              <a:gd name="T60" fmla="*/ 99 w 352"/>
              <a:gd name="T61" fmla="*/ 194 h 352"/>
              <a:gd name="T62" fmla="*/ 98 w 352"/>
              <a:gd name="T63" fmla="*/ 191 h 352"/>
              <a:gd name="T64" fmla="*/ 97 w 352"/>
              <a:gd name="T65" fmla="*/ 195 h 352"/>
              <a:gd name="T66" fmla="*/ 96 w 352"/>
              <a:gd name="T67" fmla="*/ 200 h 352"/>
              <a:gd name="T68" fmla="*/ 49 w 352"/>
              <a:gd name="T69" fmla="*/ 242 h 352"/>
              <a:gd name="T70" fmla="*/ 52 w 352"/>
              <a:gd name="T71" fmla="*/ 110 h 352"/>
              <a:gd name="T72" fmla="*/ 96 w 352"/>
              <a:gd name="T73" fmla="*/ 148 h 352"/>
              <a:gd name="T74" fmla="*/ 98 w 352"/>
              <a:gd name="T75" fmla="*/ 154 h 352"/>
              <a:gd name="T76" fmla="*/ 99 w 352"/>
              <a:gd name="T77" fmla="*/ 160 h 352"/>
              <a:gd name="T78" fmla="*/ 100 w 352"/>
              <a:gd name="T79" fmla="*/ 158 h 352"/>
              <a:gd name="T80" fmla="*/ 102 w 352"/>
              <a:gd name="T81" fmla="*/ 152 h 352"/>
              <a:gd name="T82" fmla="*/ 121 w 352"/>
              <a:gd name="T83" fmla="*/ 106 h 352"/>
              <a:gd name="T84" fmla="*/ 116 w 352"/>
              <a:gd name="T85" fmla="*/ 175 h 352"/>
              <a:gd name="T86" fmla="*/ 120 w 352"/>
              <a:gd name="T87" fmla="*/ 24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2" h="352">
                <a:moveTo>
                  <a:pt x="344" y="36"/>
                </a:moveTo>
                <a:cubicBezTo>
                  <a:pt x="216" y="36"/>
                  <a:pt x="216" y="36"/>
                  <a:pt x="216" y="36"/>
                </a:cubicBezTo>
                <a:cubicBezTo>
                  <a:pt x="216" y="68"/>
                  <a:pt x="216" y="68"/>
                  <a:pt x="216" y="68"/>
                </a:cubicBezTo>
                <a:cubicBezTo>
                  <a:pt x="252" y="68"/>
                  <a:pt x="252" y="68"/>
                  <a:pt x="252" y="68"/>
                </a:cubicBezTo>
                <a:cubicBezTo>
                  <a:pt x="252" y="100"/>
                  <a:pt x="252" y="100"/>
                  <a:pt x="252" y="100"/>
                </a:cubicBezTo>
                <a:cubicBezTo>
                  <a:pt x="216" y="100"/>
                  <a:pt x="216" y="100"/>
                  <a:pt x="216" y="100"/>
                </a:cubicBezTo>
                <a:cubicBezTo>
                  <a:pt x="216" y="112"/>
                  <a:pt x="216" y="112"/>
                  <a:pt x="216" y="112"/>
                </a:cubicBezTo>
                <a:cubicBezTo>
                  <a:pt x="252" y="112"/>
                  <a:pt x="252" y="112"/>
                  <a:pt x="252" y="112"/>
                </a:cubicBezTo>
                <a:cubicBezTo>
                  <a:pt x="252" y="144"/>
                  <a:pt x="252" y="144"/>
                  <a:pt x="252" y="144"/>
                </a:cubicBezTo>
                <a:cubicBezTo>
                  <a:pt x="216" y="144"/>
                  <a:pt x="216" y="144"/>
                  <a:pt x="216" y="144"/>
                </a:cubicBezTo>
                <a:cubicBezTo>
                  <a:pt x="216" y="156"/>
                  <a:pt x="216" y="156"/>
                  <a:pt x="216" y="156"/>
                </a:cubicBezTo>
                <a:cubicBezTo>
                  <a:pt x="252" y="156"/>
                  <a:pt x="252" y="156"/>
                  <a:pt x="252" y="156"/>
                </a:cubicBezTo>
                <a:cubicBezTo>
                  <a:pt x="252" y="188"/>
                  <a:pt x="252" y="188"/>
                  <a:pt x="252" y="188"/>
                </a:cubicBezTo>
                <a:cubicBezTo>
                  <a:pt x="216" y="188"/>
                  <a:pt x="216" y="188"/>
                  <a:pt x="216" y="188"/>
                </a:cubicBezTo>
                <a:cubicBezTo>
                  <a:pt x="216" y="200"/>
                  <a:pt x="216" y="200"/>
                  <a:pt x="216" y="200"/>
                </a:cubicBezTo>
                <a:cubicBezTo>
                  <a:pt x="252" y="200"/>
                  <a:pt x="252" y="200"/>
                  <a:pt x="252" y="200"/>
                </a:cubicBezTo>
                <a:cubicBezTo>
                  <a:pt x="252" y="232"/>
                  <a:pt x="252" y="232"/>
                  <a:pt x="252" y="232"/>
                </a:cubicBezTo>
                <a:cubicBezTo>
                  <a:pt x="216" y="232"/>
                  <a:pt x="216" y="232"/>
                  <a:pt x="216" y="232"/>
                </a:cubicBezTo>
                <a:cubicBezTo>
                  <a:pt x="216" y="244"/>
                  <a:pt x="216" y="244"/>
                  <a:pt x="216" y="244"/>
                </a:cubicBezTo>
                <a:cubicBezTo>
                  <a:pt x="252" y="244"/>
                  <a:pt x="252" y="244"/>
                  <a:pt x="252" y="244"/>
                </a:cubicBezTo>
                <a:cubicBezTo>
                  <a:pt x="252" y="276"/>
                  <a:pt x="252" y="276"/>
                  <a:pt x="252" y="276"/>
                </a:cubicBezTo>
                <a:cubicBezTo>
                  <a:pt x="216" y="276"/>
                  <a:pt x="216" y="276"/>
                  <a:pt x="216" y="276"/>
                </a:cubicBezTo>
                <a:cubicBezTo>
                  <a:pt x="216" y="308"/>
                  <a:pt x="216" y="308"/>
                  <a:pt x="216" y="308"/>
                </a:cubicBezTo>
                <a:cubicBezTo>
                  <a:pt x="344" y="308"/>
                  <a:pt x="344" y="308"/>
                  <a:pt x="344" y="308"/>
                </a:cubicBezTo>
                <a:cubicBezTo>
                  <a:pt x="349" y="308"/>
                  <a:pt x="352" y="303"/>
                  <a:pt x="352" y="300"/>
                </a:cubicBezTo>
                <a:cubicBezTo>
                  <a:pt x="352" y="44"/>
                  <a:pt x="352" y="44"/>
                  <a:pt x="352" y="44"/>
                </a:cubicBezTo>
                <a:cubicBezTo>
                  <a:pt x="352" y="39"/>
                  <a:pt x="345" y="36"/>
                  <a:pt x="344" y="36"/>
                </a:cubicBezTo>
                <a:close/>
                <a:moveTo>
                  <a:pt x="320" y="276"/>
                </a:moveTo>
                <a:cubicBezTo>
                  <a:pt x="264" y="276"/>
                  <a:pt x="264" y="276"/>
                  <a:pt x="264" y="276"/>
                </a:cubicBezTo>
                <a:cubicBezTo>
                  <a:pt x="264" y="244"/>
                  <a:pt x="264" y="244"/>
                  <a:pt x="264" y="244"/>
                </a:cubicBezTo>
                <a:cubicBezTo>
                  <a:pt x="320" y="244"/>
                  <a:pt x="320" y="244"/>
                  <a:pt x="320" y="244"/>
                </a:cubicBezTo>
                <a:lnTo>
                  <a:pt x="320" y="276"/>
                </a:lnTo>
                <a:close/>
                <a:moveTo>
                  <a:pt x="320" y="232"/>
                </a:moveTo>
                <a:cubicBezTo>
                  <a:pt x="264" y="232"/>
                  <a:pt x="264" y="232"/>
                  <a:pt x="264" y="232"/>
                </a:cubicBezTo>
                <a:cubicBezTo>
                  <a:pt x="264" y="200"/>
                  <a:pt x="264" y="200"/>
                  <a:pt x="264" y="200"/>
                </a:cubicBezTo>
                <a:cubicBezTo>
                  <a:pt x="320" y="200"/>
                  <a:pt x="320" y="200"/>
                  <a:pt x="320" y="200"/>
                </a:cubicBezTo>
                <a:lnTo>
                  <a:pt x="320" y="232"/>
                </a:lnTo>
                <a:close/>
                <a:moveTo>
                  <a:pt x="320" y="188"/>
                </a:moveTo>
                <a:cubicBezTo>
                  <a:pt x="264" y="188"/>
                  <a:pt x="264" y="188"/>
                  <a:pt x="264" y="188"/>
                </a:cubicBezTo>
                <a:cubicBezTo>
                  <a:pt x="264" y="156"/>
                  <a:pt x="264" y="156"/>
                  <a:pt x="264" y="156"/>
                </a:cubicBezTo>
                <a:cubicBezTo>
                  <a:pt x="320" y="156"/>
                  <a:pt x="320" y="156"/>
                  <a:pt x="320" y="156"/>
                </a:cubicBezTo>
                <a:lnTo>
                  <a:pt x="320" y="188"/>
                </a:lnTo>
                <a:close/>
                <a:moveTo>
                  <a:pt x="320" y="144"/>
                </a:moveTo>
                <a:cubicBezTo>
                  <a:pt x="264" y="144"/>
                  <a:pt x="264" y="144"/>
                  <a:pt x="264" y="144"/>
                </a:cubicBezTo>
                <a:cubicBezTo>
                  <a:pt x="264" y="112"/>
                  <a:pt x="264" y="112"/>
                  <a:pt x="264" y="112"/>
                </a:cubicBezTo>
                <a:cubicBezTo>
                  <a:pt x="320" y="112"/>
                  <a:pt x="320" y="112"/>
                  <a:pt x="320" y="112"/>
                </a:cubicBezTo>
                <a:lnTo>
                  <a:pt x="320" y="144"/>
                </a:lnTo>
                <a:close/>
                <a:moveTo>
                  <a:pt x="320" y="100"/>
                </a:moveTo>
                <a:cubicBezTo>
                  <a:pt x="264" y="100"/>
                  <a:pt x="264" y="100"/>
                  <a:pt x="264" y="100"/>
                </a:cubicBezTo>
                <a:cubicBezTo>
                  <a:pt x="264" y="68"/>
                  <a:pt x="264" y="68"/>
                  <a:pt x="264" y="68"/>
                </a:cubicBezTo>
                <a:cubicBezTo>
                  <a:pt x="320" y="68"/>
                  <a:pt x="320" y="68"/>
                  <a:pt x="320" y="68"/>
                </a:cubicBezTo>
                <a:lnTo>
                  <a:pt x="320" y="100"/>
                </a:lnTo>
                <a:close/>
                <a:moveTo>
                  <a:pt x="0" y="36"/>
                </a:moveTo>
                <a:cubicBezTo>
                  <a:pt x="0" y="316"/>
                  <a:pt x="0" y="316"/>
                  <a:pt x="0" y="316"/>
                </a:cubicBezTo>
                <a:cubicBezTo>
                  <a:pt x="208" y="352"/>
                  <a:pt x="208" y="352"/>
                  <a:pt x="208" y="352"/>
                </a:cubicBezTo>
                <a:cubicBezTo>
                  <a:pt x="208" y="0"/>
                  <a:pt x="208" y="0"/>
                  <a:pt x="208" y="0"/>
                </a:cubicBezTo>
                <a:lnTo>
                  <a:pt x="0" y="36"/>
                </a:lnTo>
                <a:close/>
                <a:moveTo>
                  <a:pt x="120" y="246"/>
                </a:moveTo>
                <a:cubicBezTo>
                  <a:pt x="101" y="200"/>
                  <a:pt x="101" y="200"/>
                  <a:pt x="101" y="200"/>
                </a:cubicBezTo>
                <a:cubicBezTo>
                  <a:pt x="101" y="200"/>
                  <a:pt x="100" y="199"/>
                  <a:pt x="100" y="199"/>
                </a:cubicBezTo>
                <a:cubicBezTo>
                  <a:pt x="100" y="198"/>
                  <a:pt x="100" y="197"/>
                  <a:pt x="100" y="197"/>
                </a:cubicBezTo>
                <a:cubicBezTo>
                  <a:pt x="100" y="196"/>
                  <a:pt x="99" y="195"/>
                  <a:pt x="99" y="194"/>
                </a:cubicBezTo>
                <a:cubicBezTo>
                  <a:pt x="99" y="193"/>
                  <a:pt x="99" y="192"/>
                  <a:pt x="99" y="191"/>
                </a:cubicBezTo>
                <a:cubicBezTo>
                  <a:pt x="98" y="191"/>
                  <a:pt x="98" y="191"/>
                  <a:pt x="98" y="191"/>
                </a:cubicBezTo>
                <a:cubicBezTo>
                  <a:pt x="98" y="191"/>
                  <a:pt x="98" y="192"/>
                  <a:pt x="98" y="193"/>
                </a:cubicBezTo>
                <a:cubicBezTo>
                  <a:pt x="98" y="193"/>
                  <a:pt x="97" y="194"/>
                  <a:pt x="97" y="195"/>
                </a:cubicBezTo>
                <a:cubicBezTo>
                  <a:pt x="97" y="196"/>
                  <a:pt x="97" y="196"/>
                  <a:pt x="97" y="197"/>
                </a:cubicBezTo>
                <a:cubicBezTo>
                  <a:pt x="96" y="198"/>
                  <a:pt x="96" y="199"/>
                  <a:pt x="96" y="200"/>
                </a:cubicBezTo>
                <a:cubicBezTo>
                  <a:pt x="77" y="243"/>
                  <a:pt x="77" y="243"/>
                  <a:pt x="77" y="243"/>
                </a:cubicBezTo>
                <a:cubicBezTo>
                  <a:pt x="49" y="242"/>
                  <a:pt x="49" y="242"/>
                  <a:pt x="49" y="242"/>
                </a:cubicBezTo>
                <a:cubicBezTo>
                  <a:pt x="82" y="176"/>
                  <a:pt x="82" y="176"/>
                  <a:pt x="82" y="176"/>
                </a:cubicBezTo>
                <a:cubicBezTo>
                  <a:pt x="52" y="110"/>
                  <a:pt x="52" y="110"/>
                  <a:pt x="52" y="110"/>
                </a:cubicBezTo>
                <a:cubicBezTo>
                  <a:pt x="80" y="108"/>
                  <a:pt x="80" y="108"/>
                  <a:pt x="80" y="108"/>
                </a:cubicBezTo>
                <a:cubicBezTo>
                  <a:pt x="96" y="148"/>
                  <a:pt x="96" y="148"/>
                  <a:pt x="96" y="148"/>
                </a:cubicBezTo>
                <a:cubicBezTo>
                  <a:pt x="96" y="149"/>
                  <a:pt x="97" y="150"/>
                  <a:pt x="97" y="151"/>
                </a:cubicBezTo>
                <a:cubicBezTo>
                  <a:pt x="97" y="152"/>
                  <a:pt x="98" y="153"/>
                  <a:pt x="98" y="154"/>
                </a:cubicBezTo>
                <a:cubicBezTo>
                  <a:pt x="98" y="155"/>
                  <a:pt x="98" y="156"/>
                  <a:pt x="99" y="157"/>
                </a:cubicBezTo>
                <a:cubicBezTo>
                  <a:pt x="99" y="158"/>
                  <a:pt x="99" y="159"/>
                  <a:pt x="99" y="160"/>
                </a:cubicBezTo>
                <a:cubicBezTo>
                  <a:pt x="100" y="160"/>
                  <a:pt x="100" y="160"/>
                  <a:pt x="100" y="160"/>
                </a:cubicBezTo>
                <a:cubicBezTo>
                  <a:pt x="100" y="159"/>
                  <a:pt x="100" y="159"/>
                  <a:pt x="100" y="158"/>
                </a:cubicBezTo>
                <a:cubicBezTo>
                  <a:pt x="100" y="157"/>
                  <a:pt x="101" y="156"/>
                  <a:pt x="101" y="155"/>
                </a:cubicBezTo>
                <a:cubicBezTo>
                  <a:pt x="101" y="154"/>
                  <a:pt x="102" y="153"/>
                  <a:pt x="102" y="152"/>
                </a:cubicBezTo>
                <a:cubicBezTo>
                  <a:pt x="102" y="151"/>
                  <a:pt x="103" y="149"/>
                  <a:pt x="103" y="148"/>
                </a:cubicBezTo>
                <a:cubicBezTo>
                  <a:pt x="121" y="106"/>
                  <a:pt x="121" y="106"/>
                  <a:pt x="121" y="106"/>
                </a:cubicBezTo>
                <a:cubicBezTo>
                  <a:pt x="151" y="104"/>
                  <a:pt x="151" y="104"/>
                  <a:pt x="151" y="104"/>
                </a:cubicBezTo>
                <a:cubicBezTo>
                  <a:pt x="116" y="175"/>
                  <a:pt x="116" y="175"/>
                  <a:pt x="116" y="175"/>
                </a:cubicBezTo>
                <a:cubicBezTo>
                  <a:pt x="152" y="248"/>
                  <a:pt x="152" y="248"/>
                  <a:pt x="152" y="248"/>
                </a:cubicBezTo>
                <a:lnTo>
                  <a:pt x="120" y="246"/>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4" name="Freeform 9"/>
          <p:cNvSpPr>
            <a:spLocks/>
          </p:cNvSpPr>
          <p:nvPr/>
        </p:nvSpPr>
        <p:spPr bwMode="auto">
          <a:xfrm>
            <a:off x="422276" y="1851990"/>
            <a:ext cx="1131887" cy="1736725"/>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70"/>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60300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gradFill>
                  <a:gsLst>
                    <a:gs pos="95968">
                      <a:schemeClr val="tx1"/>
                    </a:gs>
                    <a:gs pos="87903">
                      <a:schemeClr val="tx1"/>
                    </a:gs>
                  </a:gsLst>
                  <a:lin ang="5400000" scaled="0"/>
                </a:gradFill>
              </a:rPr>
              <a:t>Getting started</a:t>
            </a:r>
            <a:endParaRPr lang="en-US" dirty="0">
              <a:gradFill>
                <a:gsLst>
                  <a:gs pos="95968">
                    <a:schemeClr val="tx1"/>
                  </a:gs>
                  <a:gs pos="87903">
                    <a:schemeClr val="tx1"/>
                  </a:gs>
                </a:gsLst>
                <a:lin ang="5400000" scaled="0"/>
              </a:gradFill>
            </a:endParaRPr>
          </a:p>
        </p:txBody>
      </p:sp>
      <p:grpSp>
        <p:nvGrpSpPr>
          <p:cNvPr id="13" name="Group 12"/>
          <p:cNvGrpSpPr/>
          <p:nvPr/>
        </p:nvGrpSpPr>
        <p:grpSpPr>
          <a:xfrm>
            <a:off x="10837817" y="167118"/>
            <a:ext cx="1506833" cy="287338"/>
            <a:chOff x="10837817" y="167118"/>
            <a:chExt cx="1506833" cy="287338"/>
          </a:xfrm>
        </p:grpSpPr>
        <p:sp>
          <p:nvSpPr>
            <p:cNvPr id="6" name="TextBox 5"/>
            <p:cNvSpPr txBox="1"/>
            <p:nvPr/>
          </p:nvSpPr>
          <p:spPr>
            <a:xfrm>
              <a:off x="10837817" y="167118"/>
              <a:ext cx="150683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Getting started</a:t>
              </a:r>
            </a:p>
          </p:txBody>
        </p:sp>
        <p:sp>
          <p:nvSpPr>
            <p:cNvPr id="12" name="Freeform 9"/>
            <p:cNvSpPr>
              <a:spLocks/>
            </p:cNvSpPr>
            <p:nvPr/>
          </p:nvSpPr>
          <p:spPr bwMode="auto">
            <a:xfrm>
              <a:off x="10853698" y="272377"/>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7" name="Rectangle 6"/>
          <p:cNvSpPr/>
          <p:nvPr/>
        </p:nvSpPr>
        <p:spPr bwMode="auto">
          <a:xfrm>
            <a:off x="274638" y="6383720"/>
            <a:ext cx="4005262" cy="385380"/>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Freeform 7"/>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14909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6035359" y="6240432"/>
            <a:ext cx="1280146" cy="754093"/>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0" y="0"/>
            <a:ext cx="6675438"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ext Placeholder 3"/>
          <p:cNvSpPr>
            <a:spLocks noGrp="1"/>
          </p:cNvSpPr>
          <p:nvPr>
            <p:ph type="body" sz="quarter" idx="10"/>
          </p:nvPr>
        </p:nvSpPr>
        <p:spPr>
          <a:xfrm>
            <a:off x="274639" y="1742848"/>
            <a:ext cx="5922168" cy="4093428"/>
          </a:xfrm>
          <a:prstGeom prst="rect">
            <a:avLst/>
          </a:prstGeom>
        </p:spPr>
        <p:txBody>
          <a:bodyPr vert="horz" wrap="square" lIns="182880" tIns="146304" rIns="182880" bIns="146304" rtlCol="0">
            <a:spAutoFit/>
          </a:bodyPr>
          <a:lstStyle/>
          <a:p>
            <a:pPr>
              <a:spcBef>
                <a:spcPts val="600"/>
              </a:spcBef>
            </a:pPr>
            <a:r>
              <a:rPr lang="en-US" sz="2800" dirty="0">
                <a:gradFill>
                  <a:gsLst>
                    <a:gs pos="3586">
                      <a:schemeClr val="tx1"/>
                    </a:gs>
                    <a:gs pos="51000">
                      <a:schemeClr val="tx1"/>
                    </a:gs>
                  </a:gsLst>
                  <a:lin ang="5400000" scaled="0"/>
                </a:gradFill>
              </a:rPr>
              <a:t>In-browser web editor for </a:t>
            </a:r>
            <a:r>
              <a:rPr lang="en-US" sz="2800" dirty="0" smtClean="0">
                <a:gradFill>
                  <a:gsLst>
                    <a:gs pos="3586">
                      <a:schemeClr val="tx1"/>
                    </a:gs>
                    <a:gs pos="51000">
                      <a:schemeClr val="tx1"/>
                    </a:gs>
                  </a:gsLst>
                  <a:lin ang="5400000" scaled="0"/>
                </a:gradFill>
              </a:rPr>
              <a:t>building </a:t>
            </a:r>
            <a:r>
              <a:rPr lang="en-US" sz="2800" dirty="0">
                <a:gradFill>
                  <a:gsLst>
                    <a:gs pos="3586">
                      <a:schemeClr val="tx1"/>
                    </a:gs>
                    <a:gs pos="51000">
                      <a:schemeClr val="tx1"/>
                    </a:gs>
                  </a:gsLst>
                  <a:lin ang="5400000" scaled="0"/>
                </a:gradFill>
              </a:rPr>
              <a:t>client-side Office add-ins</a:t>
            </a:r>
          </a:p>
          <a:p>
            <a:pPr>
              <a:spcBef>
                <a:spcPts val="600"/>
              </a:spcBef>
            </a:pPr>
            <a:r>
              <a:rPr lang="en-US" sz="2800" dirty="0">
                <a:gradFill>
                  <a:gsLst>
                    <a:gs pos="3586">
                      <a:schemeClr val="tx1"/>
                    </a:gs>
                    <a:gs pos="51000">
                      <a:schemeClr val="tx1"/>
                    </a:gs>
                  </a:gsLst>
                  <a:lin ang="5400000" scaled="0"/>
                </a:gradFill>
              </a:rPr>
              <a:t>Uses Office Online and </a:t>
            </a:r>
            <a:r>
              <a:rPr lang="en-US" sz="2800" dirty="0" smtClean="0">
                <a:gradFill>
                  <a:gsLst>
                    <a:gs pos="3586">
                      <a:schemeClr val="tx1"/>
                    </a:gs>
                    <a:gs pos="51000">
                      <a:schemeClr val="tx1"/>
                    </a:gs>
                  </a:gsLst>
                  <a:lin ang="5400000" scaled="0"/>
                </a:gradFill>
              </a:rPr>
              <a:t/>
            </a:r>
            <a:br>
              <a:rPr lang="en-US" sz="2800" dirty="0" smtClean="0">
                <a:gradFill>
                  <a:gsLst>
                    <a:gs pos="3586">
                      <a:schemeClr val="tx1"/>
                    </a:gs>
                    <a:gs pos="51000">
                      <a:schemeClr val="tx1"/>
                    </a:gs>
                  </a:gsLst>
                  <a:lin ang="5400000" scaled="0"/>
                </a:gradFill>
              </a:rPr>
            </a:br>
            <a:r>
              <a:rPr lang="en-US" sz="2800" dirty="0" smtClean="0">
                <a:gradFill>
                  <a:gsLst>
                    <a:gs pos="3586">
                      <a:schemeClr val="tx1"/>
                    </a:gs>
                    <a:gs pos="51000">
                      <a:schemeClr val="tx1"/>
                    </a:gs>
                  </a:gsLst>
                  <a:lin ang="5400000" scaled="0"/>
                </a:gradFill>
              </a:rPr>
              <a:t>OneDrive </a:t>
            </a:r>
            <a:r>
              <a:rPr lang="en-US" sz="2800" dirty="0">
                <a:gradFill>
                  <a:gsLst>
                    <a:gs pos="3586">
                      <a:schemeClr val="tx1"/>
                    </a:gs>
                    <a:gs pos="51000">
                      <a:schemeClr val="tx1"/>
                    </a:gs>
                  </a:gsLst>
                  <a:lin ang="5400000" scaled="0"/>
                </a:gradFill>
              </a:rPr>
              <a:t>for file storage</a:t>
            </a:r>
          </a:p>
          <a:p>
            <a:pPr>
              <a:spcBef>
                <a:spcPts val="600"/>
              </a:spcBef>
            </a:pPr>
            <a:r>
              <a:rPr lang="en-US" sz="2800" dirty="0">
                <a:gradFill>
                  <a:gsLst>
                    <a:gs pos="3586">
                      <a:schemeClr val="tx1"/>
                    </a:gs>
                    <a:gs pos="51000">
                      <a:schemeClr val="tx1"/>
                    </a:gs>
                  </a:gsLst>
                  <a:lin ang="5400000" scaled="0"/>
                </a:gradFill>
              </a:rPr>
              <a:t>Intellisense for JavaScript </a:t>
            </a:r>
            <a:br>
              <a:rPr lang="en-US" sz="2800" dirty="0">
                <a:gradFill>
                  <a:gsLst>
                    <a:gs pos="3586">
                      <a:schemeClr val="tx1"/>
                    </a:gs>
                    <a:gs pos="51000">
                      <a:schemeClr val="tx1"/>
                    </a:gs>
                  </a:gsLst>
                  <a:lin ang="5400000" scaled="0"/>
                </a:gradFill>
              </a:rPr>
            </a:br>
            <a:r>
              <a:rPr lang="en-US" sz="2800" dirty="0">
                <a:gradFill>
                  <a:gsLst>
                    <a:gs pos="3586">
                      <a:schemeClr val="tx1"/>
                    </a:gs>
                    <a:gs pos="51000">
                      <a:schemeClr val="tx1"/>
                    </a:gs>
                  </a:gsLst>
                  <a:lin ang="5400000" scaled="0"/>
                </a:gradFill>
              </a:rPr>
              <a:t>and HTML5</a:t>
            </a:r>
          </a:p>
          <a:p>
            <a:pPr>
              <a:spcBef>
                <a:spcPts val="600"/>
              </a:spcBef>
            </a:pPr>
            <a:r>
              <a:rPr lang="en-US" sz="2800" dirty="0">
                <a:gradFill>
                  <a:gsLst>
                    <a:gs pos="3586">
                      <a:schemeClr val="tx1"/>
                    </a:gs>
                    <a:gs pos="51000">
                      <a:schemeClr val="tx1"/>
                    </a:gs>
                  </a:gsLst>
                  <a:lin ang="5400000" scaled="0"/>
                </a:gradFill>
              </a:rPr>
              <a:t>Allows for sharing and exporting</a:t>
            </a:r>
          </a:p>
          <a:p>
            <a:pPr>
              <a:spcBef>
                <a:spcPts val="600"/>
              </a:spcBef>
            </a:pPr>
            <a:r>
              <a:rPr lang="en-US" sz="2800" dirty="0">
                <a:gradFill>
                  <a:gsLst>
                    <a:gs pos="3586">
                      <a:schemeClr val="tx1"/>
                    </a:gs>
                    <a:gs pos="51000">
                      <a:schemeClr val="tx1"/>
                    </a:gs>
                  </a:gsLst>
                  <a:lin ang="5400000" scaled="0"/>
                </a:gradFill>
              </a:rPr>
              <a:t>Doesn’t expose full add-in manifest</a:t>
            </a:r>
          </a:p>
        </p:txBody>
      </p:sp>
      <p:sp>
        <p:nvSpPr>
          <p:cNvPr id="2" name="Title 1"/>
          <p:cNvSpPr>
            <a:spLocks noGrp="1"/>
          </p:cNvSpPr>
          <p:nvPr>
            <p:ph type="title"/>
          </p:nvPr>
        </p:nvSpPr>
        <p:spPr>
          <a:xfrm>
            <a:off x="274639" y="295274"/>
            <a:ext cx="5943599" cy="917575"/>
          </a:xfrm>
        </p:spPr>
        <p:txBody>
          <a:bodyPr/>
          <a:lstStyle/>
          <a:p>
            <a:r>
              <a:rPr lang="en-US" dirty="0" smtClean="0">
                <a:gradFill>
                  <a:gsLst>
                    <a:gs pos="3586">
                      <a:schemeClr val="tx1"/>
                    </a:gs>
                    <a:gs pos="51000">
                      <a:schemeClr val="tx1"/>
                    </a:gs>
                  </a:gsLst>
                  <a:lin ang="5400000" scaled="0"/>
                </a:gradFill>
              </a:rPr>
              <a:t>Development options Napa</a:t>
            </a:r>
            <a:endParaRPr lang="en-US" dirty="0">
              <a:gradFill>
                <a:gsLst>
                  <a:gs pos="3586">
                    <a:schemeClr val="tx1"/>
                  </a:gs>
                  <a:gs pos="51000">
                    <a:schemeClr val="tx1"/>
                  </a:gs>
                </a:gsLst>
                <a:lin ang="5400000" scaled="0"/>
              </a:gradFill>
            </a:endParaRPr>
          </a:p>
        </p:txBody>
      </p:sp>
      <p:pic>
        <p:nvPicPr>
          <p:cNvPr id="3" name="Picture 2"/>
          <p:cNvPicPr>
            <a:picLocks noChangeAspect="1"/>
          </p:cNvPicPr>
          <p:nvPr/>
        </p:nvPicPr>
        <p:blipFill rotWithShape="1">
          <a:blip r:embed="rId3"/>
          <a:srcRect b="2189"/>
          <a:stretch/>
        </p:blipFill>
        <p:spPr>
          <a:xfrm>
            <a:off x="6858625" y="1862543"/>
            <a:ext cx="5120650" cy="3269438"/>
          </a:xfrm>
          <a:prstGeom prst="rect">
            <a:avLst/>
          </a:prstGeom>
        </p:spPr>
      </p:pic>
      <p:grpSp>
        <p:nvGrpSpPr>
          <p:cNvPr id="8" name="Group 7"/>
          <p:cNvGrpSpPr/>
          <p:nvPr/>
        </p:nvGrpSpPr>
        <p:grpSpPr>
          <a:xfrm>
            <a:off x="10837817" y="167118"/>
            <a:ext cx="1506833" cy="287338"/>
            <a:chOff x="10837817" y="167118"/>
            <a:chExt cx="1506833" cy="287338"/>
          </a:xfrm>
        </p:grpSpPr>
        <p:sp>
          <p:nvSpPr>
            <p:cNvPr id="9" name="TextBox 8"/>
            <p:cNvSpPr txBox="1"/>
            <p:nvPr/>
          </p:nvSpPr>
          <p:spPr>
            <a:xfrm>
              <a:off x="10837817" y="167118"/>
              <a:ext cx="150683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Getting started</a:t>
              </a:r>
            </a:p>
          </p:txBody>
        </p:sp>
        <p:sp>
          <p:nvSpPr>
            <p:cNvPr id="10" name="Freeform 9"/>
            <p:cNvSpPr>
              <a:spLocks/>
            </p:cNvSpPr>
            <p:nvPr/>
          </p:nvSpPr>
          <p:spPr bwMode="auto">
            <a:xfrm>
              <a:off x="10853698" y="277140"/>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 name="Freeform 12"/>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9892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6035359" y="6240432"/>
            <a:ext cx="1280146" cy="754093"/>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Rectangle 17"/>
          <p:cNvSpPr/>
          <p:nvPr/>
        </p:nvSpPr>
        <p:spPr bwMode="auto">
          <a:xfrm>
            <a:off x="0" y="0"/>
            <a:ext cx="6675438"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vert="horz" wrap="square" lIns="146304" tIns="91440" rIns="146304" bIns="91440" rtlCol="0" anchor="t">
            <a:noAutofit/>
          </a:bodyPr>
          <a:lstStyle/>
          <a:p>
            <a:r>
              <a:rPr lang="en-US" dirty="0">
                <a:gradFill>
                  <a:gsLst>
                    <a:gs pos="3586">
                      <a:schemeClr val="tx1"/>
                    </a:gs>
                    <a:gs pos="51000">
                      <a:schemeClr val="tx1"/>
                    </a:gs>
                  </a:gsLst>
                  <a:lin ang="5400000" scaled="0"/>
                </a:gradFill>
              </a:rPr>
              <a:t>Development options</a:t>
            </a:r>
            <a:br>
              <a:rPr lang="en-US" dirty="0">
                <a:gradFill>
                  <a:gsLst>
                    <a:gs pos="3586">
                      <a:schemeClr val="tx1"/>
                    </a:gs>
                    <a:gs pos="51000">
                      <a:schemeClr val="tx1"/>
                    </a:gs>
                  </a:gsLst>
                  <a:lin ang="5400000" scaled="0"/>
                </a:gradFill>
              </a:rPr>
            </a:br>
            <a:r>
              <a:rPr lang="en-US" dirty="0">
                <a:gradFill>
                  <a:gsLst>
                    <a:gs pos="3586">
                      <a:schemeClr val="tx1"/>
                    </a:gs>
                    <a:gs pos="51000">
                      <a:schemeClr val="tx1"/>
                    </a:gs>
                  </a:gsLst>
                  <a:lin ang="5400000" scaled="0"/>
                </a:gradFill>
              </a:rPr>
              <a:t>Visual Studio</a:t>
            </a:r>
          </a:p>
        </p:txBody>
      </p:sp>
      <p:sp>
        <p:nvSpPr>
          <p:cNvPr id="4" name="Text Placeholder 3"/>
          <p:cNvSpPr>
            <a:spLocks noGrp="1"/>
          </p:cNvSpPr>
          <p:nvPr>
            <p:ph type="body" sz="quarter" idx="4294967295"/>
          </p:nvPr>
        </p:nvSpPr>
        <p:spPr>
          <a:xfrm>
            <a:off x="275482" y="1731250"/>
            <a:ext cx="6139832" cy="3939540"/>
          </a:xfrm>
          <a:prstGeom prst="rect">
            <a:avLst/>
          </a:prstGeom>
        </p:spPr>
        <p:txBody>
          <a:bodyPr vert="horz" wrap="square" lIns="182880" tIns="146304" rIns="182880" bIns="146304" rtlCol="0">
            <a:spAutoFit/>
          </a:bodyPr>
          <a:lstStyle/>
          <a:p>
            <a:pPr>
              <a:spcBef>
                <a:spcPts val="600"/>
              </a:spcBef>
            </a:pPr>
            <a:r>
              <a:rPr lang="en-US" sz="2800" dirty="0">
                <a:gradFill>
                  <a:gsLst>
                    <a:gs pos="3586">
                      <a:schemeClr val="tx1"/>
                    </a:gs>
                    <a:gs pos="51000">
                      <a:schemeClr val="tx1"/>
                    </a:gs>
                  </a:gsLst>
                  <a:lin ang="5400000" scaled="0"/>
                </a:gradFill>
              </a:rPr>
              <a:t>First-class development </a:t>
            </a:r>
            <a:br>
              <a:rPr lang="en-US" sz="2800" dirty="0">
                <a:gradFill>
                  <a:gsLst>
                    <a:gs pos="3586">
                      <a:schemeClr val="tx1"/>
                    </a:gs>
                    <a:gs pos="51000">
                      <a:schemeClr val="tx1"/>
                    </a:gs>
                  </a:gsLst>
                  <a:lin ang="5400000" scaled="0"/>
                </a:gradFill>
              </a:rPr>
            </a:br>
            <a:r>
              <a:rPr lang="en-US" sz="2800" dirty="0">
                <a:gradFill>
                  <a:gsLst>
                    <a:gs pos="3586">
                      <a:schemeClr val="tx1"/>
                    </a:gs>
                    <a:gs pos="51000">
                      <a:schemeClr val="tx1"/>
                    </a:gs>
                  </a:gsLst>
                  <a:lin ang="5400000" scaled="0"/>
                </a:gradFill>
              </a:rPr>
              <a:t>experience with templates </a:t>
            </a:r>
            <a:br>
              <a:rPr lang="en-US" sz="2800" dirty="0">
                <a:gradFill>
                  <a:gsLst>
                    <a:gs pos="3586">
                      <a:schemeClr val="tx1"/>
                    </a:gs>
                    <a:gs pos="51000">
                      <a:schemeClr val="tx1"/>
                    </a:gs>
                  </a:gsLst>
                  <a:lin ang="5400000" scaled="0"/>
                </a:gradFill>
              </a:rPr>
            </a:br>
            <a:r>
              <a:rPr lang="en-US" sz="2800" dirty="0">
                <a:gradFill>
                  <a:gsLst>
                    <a:gs pos="3586">
                      <a:schemeClr val="tx1"/>
                    </a:gs>
                    <a:gs pos="51000">
                      <a:schemeClr val="tx1"/>
                    </a:gs>
                  </a:gsLst>
                  <a:lin ang="5400000" scaled="0"/>
                </a:gradFill>
              </a:rPr>
              <a:t>and debugging</a:t>
            </a:r>
          </a:p>
          <a:p>
            <a:pPr>
              <a:spcBef>
                <a:spcPts val="600"/>
              </a:spcBef>
            </a:pPr>
            <a:r>
              <a:rPr lang="en-US" sz="2800" dirty="0">
                <a:gradFill>
                  <a:gsLst>
                    <a:gs pos="3586">
                      <a:schemeClr val="tx1"/>
                    </a:gs>
                    <a:gs pos="51000">
                      <a:schemeClr val="tx1"/>
                    </a:gs>
                  </a:gsLst>
                  <a:lin ang="5400000" scaled="0"/>
                </a:gradFill>
              </a:rPr>
              <a:t>Exposes the full add-in </a:t>
            </a:r>
            <a:br>
              <a:rPr lang="en-US" sz="2800" dirty="0">
                <a:gradFill>
                  <a:gsLst>
                    <a:gs pos="3586">
                      <a:schemeClr val="tx1"/>
                    </a:gs>
                    <a:gs pos="51000">
                      <a:schemeClr val="tx1"/>
                    </a:gs>
                  </a:gsLst>
                  <a:lin ang="5400000" scaled="0"/>
                </a:gradFill>
              </a:rPr>
            </a:br>
            <a:r>
              <a:rPr lang="en-US" sz="2800" dirty="0">
                <a:gradFill>
                  <a:gsLst>
                    <a:gs pos="3586">
                      <a:schemeClr val="tx1"/>
                    </a:gs>
                    <a:gs pos="51000">
                      <a:schemeClr val="tx1"/>
                    </a:gs>
                  </a:gsLst>
                  <a:lin ang="5400000" scaled="0"/>
                </a:gradFill>
              </a:rPr>
              <a:t>manifest and automated deployment commands</a:t>
            </a:r>
          </a:p>
          <a:p>
            <a:pPr>
              <a:spcBef>
                <a:spcPts val="600"/>
              </a:spcBef>
            </a:pPr>
            <a:r>
              <a:rPr lang="en-US" sz="2800" dirty="0">
                <a:gradFill>
                  <a:gsLst>
                    <a:gs pos="3586">
                      <a:schemeClr val="tx1"/>
                    </a:gs>
                    <a:gs pos="51000">
                      <a:schemeClr val="tx1"/>
                    </a:gs>
                  </a:gsLst>
                  <a:lin ang="5400000" scaled="0"/>
                </a:gradFill>
              </a:rPr>
              <a:t>Allows for web projects </a:t>
            </a:r>
            <a:br>
              <a:rPr lang="en-US" sz="2800" dirty="0">
                <a:gradFill>
                  <a:gsLst>
                    <a:gs pos="3586">
                      <a:schemeClr val="tx1"/>
                    </a:gs>
                    <a:gs pos="51000">
                      <a:schemeClr val="tx1"/>
                    </a:gs>
                  </a:gsLst>
                  <a:lin ang="5400000" scaled="0"/>
                </a:gradFill>
              </a:rPr>
            </a:br>
            <a:r>
              <a:rPr lang="en-US" sz="2800" dirty="0">
                <a:gradFill>
                  <a:gsLst>
                    <a:gs pos="3586">
                      <a:schemeClr val="tx1"/>
                    </a:gs>
                    <a:gs pos="51000">
                      <a:schemeClr val="tx1"/>
                    </a:gs>
                  </a:gsLst>
                  <a:lin ang="5400000" scaled="0"/>
                </a:gradFill>
              </a:rPr>
              <a:t>containing both client-side </a:t>
            </a:r>
            <a:br>
              <a:rPr lang="en-US" sz="2800" dirty="0">
                <a:gradFill>
                  <a:gsLst>
                    <a:gs pos="3586">
                      <a:schemeClr val="tx1"/>
                    </a:gs>
                    <a:gs pos="51000">
                      <a:schemeClr val="tx1"/>
                    </a:gs>
                  </a:gsLst>
                  <a:lin ang="5400000" scaled="0"/>
                </a:gradFill>
              </a:rPr>
            </a:br>
            <a:r>
              <a:rPr lang="en-US" sz="2800" dirty="0">
                <a:gradFill>
                  <a:gsLst>
                    <a:gs pos="3586">
                      <a:schemeClr val="tx1"/>
                    </a:gs>
                    <a:gs pos="51000">
                      <a:schemeClr val="tx1"/>
                    </a:gs>
                  </a:gsLst>
                  <a:lin ang="5400000" scaled="0"/>
                </a:gradFill>
              </a:rPr>
              <a:t>and server-side assets</a:t>
            </a:r>
          </a:p>
        </p:txBody>
      </p:sp>
      <p:grpSp>
        <p:nvGrpSpPr>
          <p:cNvPr id="11" name="Group 10"/>
          <p:cNvGrpSpPr/>
          <p:nvPr/>
        </p:nvGrpSpPr>
        <p:grpSpPr>
          <a:xfrm>
            <a:off x="10837817" y="167118"/>
            <a:ext cx="1506833" cy="287338"/>
            <a:chOff x="10837817" y="167118"/>
            <a:chExt cx="1506833" cy="287338"/>
          </a:xfrm>
        </p:grpSpPr>
        <p:sp>
          <p:nvSpPr>
            <p:cNvPr id="12" name="TextBox 11"/>
            <p:cNvSpPr txBox="1"/>
            <p:nvPr/>
          </p:nvSpPr>
          <p:spPr>
            <a:xfrm>
              <a:off x="10837817" y="167118"/>
              <a:ext cx="150683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Getting started</a:t>
              </a:r>
            </a:p>
          </p:txBody>
        </p:sp>
        <p:sp>
          <p:nvSpPr>
            <p:cNvPr id="13" name="Freeform 12"/>
            <p:cNvSpPr>
              <a:spLocks/>
            </p:cNvSpPr>
            <p:nvPr/>
          </p:nvSpPr>
          <p:spPr bwMode="auto">
            <a:xfrm>
              <a:off x="10853698" y="277140"/>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p:cNvGrpSpPr/>
          <p:nvPr/>
        </p:nvGrpSpPr>
        <p:grpSpPr>
          <a:xfrm>
            <a:off x="7315505" y="2365770"/>
            <a:ext cx="4551706" cy="2059787"/>
            <a:chOff x="7315505" y="2365770"/>
            <a:chExt cx="4551706" cy="2059787"/>
          </a:xfrm>
        </p:grpSpPr>
        <p:grpSp>
          <p:nvGrpSpPr>
            <p:cNvPr id="15" name="Group 14"/>
            <p:cNvGrpSpPr/>
            <p:nvPr/>
          </p:nvGrpSpPr>
          <p:grpSpPr>
            <a:xfrm>
              <a:off x="7315505" y="2365770"/>
              <a:ext cx="4551706" cy="2059787"/>
              <a:chOff x="4495800" y="1914313"/>
              <a:chExt cx="4462862" cy="2019582"/>
            </a:xfrm>
          </p:grpSpPr>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22050"/>
              <a:stretch/>
            </p:blipFill>
            <p:spPr>
              <a:xfrm>
                <a:off x="4495800" y="2924104"/>
                <a:ext cx="4462862" cy="1009791"/>
              </a:xfrm>
              <a:prstGeom prst="rect">
                <a:avLst/>
              </a:prstGeom>
            </p:spPr>
          </p:pic>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r="80759"/>
              <a:stretch/>
            </p:blipFill>
            <p:spPr>
              <a:xfrm>
                <a:off x="6176433" y="1914313"/>
                <a:ext cx="1101596" cy="1009791"/>
              </a:xfrm>
              <a:prstGeom prst="rect">
                <a:avLst/>
              </a:prstGeom>
            </p:spPr>
          </p:pic>
        </p:grpSp>
        <p:sp>
          <p:nvSpPr>
            <p:cNvPr id="3" name="Oval 2"/>
            <p:cNvSpPr/>
            <p:nvPr/>
          </p:nvSpPr>
          <p:spPr bwMode="auto">
            <a:xfrm>
              <a:off x="10060940" y="3244850"/>
              <a:ext cx="79481" cy="76200"/>
            </a:xfrm>
            <a:prstGeom prst="ellipse">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Oval 13"/>
            <p:cNvSpPr/>
            <p:nvPr/>
          </p:nvSpPr>
          <p:spPr bwMode="auto">
            <a:xfrm>
              <a:off x="11787730" y="3762375"/>
              <a:ext cx="79481" cy="76200"/>
            </a:xfrm>
            <a:prstGeom prst="ellipse">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0" name="Freeform 19"/>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8124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6035359" y="6240432"/>
            <a:ext cx="1280146" cy="754093"/>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11"/>
          <p:cNvSpPr/>
          <p:nvPr/>
        </p:nvSpPr>
        <p:spPr bwMode="auto">
          <a:xfrm>
            <a:off x="0" y="0"/>
            <a:ext cx="6675438"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vert="horz" wrap="square" lIns="146304" tIns="91440" rIns="146304" bIns="91440" rtlCol="0" anchor="t">
            <a:noAutofit/>
          </a:bodyPr>
          <a:lstStyle/>
          <a:p>
            <a:r>
              <a:rPr lang="en-US" dirty="0">
                <a:gradFill>
                  <a:gsLst>
                    <a:gs pos="3586">
                      <a:schemeClr val="tx1"/>
                    </a:gs>
                    <a:gs pos="51000">
                      <a:schemeClr val="tx1"/>
                    </a:gs>
                  </a:gsLst>
                  <a:lin ang="5400000" scaled="0"/>
                </a:gradFill>
              </a:rPr>
              <a:t>Development </a:t>
            </a:r>
            <a:r>
              <a:rPr lang="en-US" dirty="0" smtClean="0">
                <a:gradFill>
                  <a:gsLst>
                    <a:gs pos="3586">
                      <a:schemeClr val="tx1"/>
                    </a:gs>
                    <a:gs pos="51000">
                      <a:schemeClr val="tx1"/>
                    </a:gs>
                  </a:gsLst>
                  <a:lin ang="5400000" scaled="0"/>
                </a:gradFill>
              </a:rPr>
              <a:t>options</a:t>
            </a:r>
            <a:br>
              <a:rPr lang="en-US" dirty="0" smtClean="0">
                <a:gradFill>
                  <a:gsLst>
                    <a:gs pos="3586">
                      <a:schemeClr val="tx1"/>
                    </a:gs>
                    <a:gs pos="51000">
                      <a:schemeClr val="tx1"/>
                    </a:gs>
                  </a:gsLst>
                  <a:lin ang="5400000" scaled="0"/>
                </a:gradFill>
              </a:rPr>
            </a:br>
            <a:r>
              <a:rPr lang="en-US" dirty="0" smtClean="0">
                <a:gradFill>
                  <a:gsLst>
                    <a:gs pos="3586">
                      <a:schemeClr val="tx1"/>
                    </a:gs>
                    <a:gs pos="51000">
                      <a:schemeClr val="tx1"/>
                    </a:gs>
                  </a:gsLst>
                  <a:lin ang="5400000" scaled="0"/>
                </a:gradFill>
              </a:rPr>
              <a:t>Other</a:t>
            </a:r>
            <a:endParaRPr lang="en-US" dirty="0">
              <a:gradFill>
                <a:gsLst>
                  <a:gs pos="3586">
                    <a:schemeClr val="tx1"/>
                  </a:gs>
                  <a:gs pos="51000">
                    <a:schemeClr val="tx1"/>
                  </a:gs>
                </a:gsLst>
                <a:lin ang="5400000" scaled="0"/>
              </a:gradFill>
            </a:endParaRPr>
          </a:p>
        </p:txBody>
      </p:sp>
      <p:sp>
        <p:nvSpPr>
          <p:cNvPr id="4" name="Text Placeholder 3"/>
          <p:cNvSpPr>
            <a:spLocks noGrp="1"/>
          </p:cNvSpPr>
          <p:nvPr>
            <p:ph type="body" sz="quarter" idx="4294967295"/>
          </p:nvPr>
        </p:nvSpPr>
        <p:spPr>
          <a:xfrm>
            <a:off x="275483" y="1724264"/>
            <a:ext cx="6139831" cy="3163943"/>
          </a:xfrm>
          <a:prstGeom prst="rect">
            <a:avLst/>
          </a:prstGeom>
        </p:spPr>
        <p:txBody>
          <a:bodyPr vert="horz" wrap="square" lIns="182880" tIns="146304" rIns="182880" bIns="146304" rtlCol="0">
            <a:spAutoFit/>
          </a:bodyPr>
          <a:lstStyle/>
          <a:p>
            <a:pPr>
              <a:spcBef>
                <a:spcPts val="600"/>
              </a:spcBef>
            </a:pPr>
            <a:r>
              <a:rPr lang="en-US" sz="2800" dirty="0">
                <a:gradFill>
                  <a:gsLst>
                    <a:gs pos="3586">
                      <a:schemeClr val="tx1"/>
                    </a:gs>
                    <a:gs pos="51000">
                      <a:schemeClr val="tx1"/>
                    </a:gs>
                  </a:gsLst>
                  <a:lin ang="5400000" scaled="0"/>
                </a:gradFill>
              </a:rPr>
              <a:t>You can use anything that </a:t>
            </a:r>
            <a:r>
              <a:rPr lang="en-US" sz="2800" dirty="0" smtClean="0">
                <a:gradFill>
                  <a:gsLst>
                    <a:gs pos="3586">
                      <a:schemeClr val="tx1"/>
                    </a:gs>
                    <a:gs pos="51000">
                      <a:schemeClr val="tx1"/>
                    </a:gs>
                  </a:gsLst>
                  <a:lin ang="5400000" scaled="0"/>
                </a:gradFill>
              </a:rPr>
              <a:t/>
            </a:r>
            <a:br>
              <a:rPr lang="en-US" sz="2800" dirty="0" smtClean="0">
                <a:gradFill>
                  <a:gsLst>
                    <a:gs pos="3586">
                      <a:schemeClr val="tx1"/>
                    </a:gs>
                    <a:gs pos="51000">
                      <a:schemeClr val="tx1"/>
                    </a:gs>
                  </a:gsLst>
                  <a:lin ang="5400000" scaled="0"/>
                </a:gradFill>
              </a:rPr>
            </a:br>
            <a:r>
              <a:rPr lang="en-US" sz="2800" dirty="0" smtClean="0">
                <a:gradFill>
                  <a:gsLst>
                    <a:gs pos="3586">
                      <a:schemeClr val="tx1"/>
                    </a:gs>
                    <a:gs pos="51000">
                      <a:schemeClr val="tx1"/>
                    </a:gs>
                  </a:gsLst>
                  <a:lin ang="5400000" scaled="0"/>
                </a:gradFill>
              </a:rPr>
              <a:t>delivers </a:t>
            </a:r>
            <a:r>
              <a:rPr lang="en-US" sz="2800" dirty="0">
                <a:gradFill>
                  <a:gsLst>
                    <a:gs pos="3586">
                      <a:schemeClr val="tx1"/>
                    </a:gs>
                    <a:gs pos="51000">
                      <a:schemeClr val="tx1"/>
                    </a:gs>
                  </a:gsLst>
                  <a:lin ang="5400000" scaled="0"/>
                </a:gradFill>
              </a:rPr>
              <a:t>for the web</a:t>
            </a:r>
          </a:p>
          <a:p>
            <a:pPr>
              <a:spcBef>
                <a:spcPts val="600"/>
              </a:spcBef>
            </a:pPr>
            <a:r>
              <a:rPr lang="en-US" sz="2800" dirty="0">
                <a:gradFill>
                  <a:gsLst>
                    <a:gs pos="3586">
                      <a:schemeClr val="tx1"/>
                    </a:gs>
                    <a:gs pos="51000">
                      <a:schemeClr val="tx1"/>
                    </a:gs>
                  </a:gsLst>
                  <a:lin ang="5400000" scaled="0"/>
                </a:gradFill>
              </a:rPr>
              <a:t>Microsoft offering </a:t>
            </a:r>
            <a:r>
              <a:rPr lang="en-US" sz="2800" dirty="0" smtClean="0">
                <a:gradFill>
                  <a:gsLst>
                    <a:gs pos="3586">
                      <a:schemeClr val="tx1"/>
                    </a:gs>
                    <a:gs pos="51000">
                      <a:schemeClr val="tx1"/>
                    </a:gs>
                  </a:gsLst>
                  <a:lin ang="5400000" scaled="0"/>
                </a:gradFill>
              </a:rPr>
              <a:t/>
            </a:r>
            <a:br>
              <a:rPr lang="en-US" sz="2800" dirty="0" smtClean="0">
                <a:gradFill>
                  <a:gsLst>
                    <a:gs pos="3586">
                      <a:schemeClr val="tx1"/>
                    </a:gs>
                    <a:gs pos="51000">
                      <a:schemeClr val="tx1"/>
                    </a:gs>
                  </a:gsLst>
                  <a:lin ang="5400000" scaled="0"/>
                </a:gradFill>
              </a:rPr>
            </a:br>
            <a:r>
              <a:rPr lang="en-US" sz="2800" dirty="0" smtClean="0">
                <a:gradFill>
                  <a:gsLst>
                    <a:gs pos="3586">
                      <a:schemeClr val="tx1"/>
                    </a:gs>
                    <a:gs pos="51000">
                      <a:schemeClr val="tx1"/>
                    </a:gs>
                  </a:gsLst>
                  <a:lin ang="5400000" scaled="0"/>
                </a:gradFill>
              </a:rPr>
              <a:t>Yeoman </a:t>
            </a:r>
            <a:r>
              <a:rPr lang="en-US" sz="2800" dirty="0">
                <a:gradFill>
                  <a:gsLst>
                    <a:gs pos="3586">
                      <a:schemeClr val="tx1"/>
                    </a:gs>
                    <a:gs pos="51000">
                      <a:schemeClr val="tx1"/>
                    </a:gs>
                  </a:gsLst>
                  <a:lin ang="5400000" scaled="0"/>
                </a:gradFill>
              </a:rPr>
              <a:t>generator for </a:t>
            </a:r>
            <a:r>
              <a:rPr lang="en-US" sz="2800" dirty="0" smtClean="0">
                <a:gradFill>
                  <a:gsLst>
                    <a:gs pos="3586">
                      <a:schemeClr val="tx1"/>
                    </a:gs>
                    <a:gs pos="51000">
                      <a:schemeClr val="tx1"/>
                    </a:gs>
                  </a:gsLst>
                  <a:lin ang="5400000" scaled="0"/>
                </a:gradFill>
              </a:rPr>
              <a:t/>
            </a:r>
            <a:br>
              <a:rPr lang="en-US" sz="2800" dirty="0" smtClean="0">
                <a:gradFill>
                  <a:gsLst>
                    <a:gs pos="3586">
                      <a:schemeClr val="tx1"/>
                    </a:gs>
                    <a:gs pos="51000">
                      <a:schemeClr val="tx1"/>
                    </a:gs>
                  </a:gsLst>
                  <a:lin ang="5400000" scaled="0"/>
                </a:gradFill>
              </a:rPr>
            </a:br>
            <a:r>
              <a:rPr lang="en-US" sz="2800" dirty="0" smtClean="0">
                <a:gradFill>
                  <a:gsLst>
                    <a:gs pos="3586">
                      <a:schemeClr val="tx1"/>
                    </a:gs>
                    <a:gs pos="51000">
                      <a:schemeClr val="tx1"/>
                    </a:gs>
                  </a:gsLst>
                  <a:lin ang="5400000" scaled="0"/>
                </a:gradFill>
              </a:rPr>
              <a:t>skeleton add-in </a:t>
            </a:r>
            <a:r>
              <a:rPr lang="en-US" sz="2800" dirty="0">
                <a:gradFill>
                  <a:gsLst>
                    <a:gs pos="3586">
                      <a:schemeClr val="tx1"/>
                    </a:gs>
                    <a:gs pos="51000">
                      <a:schemeClr val="tx1"/>
                    </a:gs>
                  </a:gsLst>
                  <a:lin ang="5400000" scaled="0"/>
                </a:gradFill>
              </a:rPr>
              <a:t>project</a:t>
            </a:r>
          </a:p>
          <a:p>
            <a:pPr>
              <a:spcBef>
                <a:spcPts val="600"/>
              </a:spcBef>
            </a:pPr>
            <a:r>
              <a:rPr lang="en-US" sz="2800" dirty="0">
                <a:gradFill>
                  <a:gsLst>
                    <a:gs pos="3586">
                      <a:schemeClr val="tx1"/>
                    </a:gs>
                    <a:gs pos="51000">
                      <a:schemeClr val="tx1"/>
                    </a:gs>
                  </a:gsLst>
                  <a:lin ang="5400000" scaled="0"/>
                </a:gradFill>
              </a:rPr>
              <a:t>Keep in mind that add-ins </a:t>
            </a:r>
            <a:r>
              <a:rPr lang="en-US" sz="2800" dirty="0" smtClean="0">
                <a:gradFill>
                  <a:gsLst>
                    <a:gs pos="3586">
                      <a:schemeClr val="tx1"/>
                    </a:gs>
                    <a:gs pos="51000">
                      <a:schemeClr val="tx1"/>
                    </a:gs>
                  </a:gsLst>
                  <a:lin ang="5400000" scaled="0"/>
                </a:gradFill>
              </a:rPr>
              <a:t/>
            </a:r>
            <a:br>
              <a:rPr lang="en-US" sz="2800" dirty="0" smtClean="0">
                <a:gradFill>
                  <a:gsLst>
                    <a:gs pos="3586">
                      <a:schemeClr val="tx1"/>
                    </a:gs>
                    <a:gs pos="51000">
                      <a:schemeClr val="tx1"/>
                    </a:gs>
                  </a:gsLst>
                  <a:lin ang="5400000" scaled="0"/>
                </a:gradFill>
              </a:rPr>
            </a:br>
            <a:r>
              <a:rPr lang="en-US" sz="2800" dirty="0" smtClean="0">
                <a:gradFill>
                  <a:gsLst>
                    <a:gs pos="3586">
                      <a:schemeClr val="tx1"/>
                    </a:gs>
                    <a:gs pos="51000">
                      <a:schemeClr val="tx1"/>
                    </a:gs>
                  </a:gsLst>
                  <a:lin ang="5400000" scaled="0"/>
                </a:gradFill>
              </a:rPr>
              <a:t>need </a:t>
            </a:r>
            <a:r>
              <a:rPr lang="en-US" sz="2800" dirty="0">
                <a:gradFill>
                  <a:gsLst>
                    <a:gs pos="3586">
                      <a:schemeClr val="tx1"/>
                    </a:gs>
                    <a:gs pos="51000">
                      <a:schemeClr val="tx1"/>
                    </a:gs>
                  </a:gsLst>
                  <a:lin ang="5400000" scaled="0"/>
                </a:gradFill>
              </a:rPr>
              <a:t>SSL/HTTPS</a:t>
            </a:r>
          </a:p>
        </p:txBody>
      </p:sp>
      <p:grpSp>
        <p:nvGrpSpPr>
          <p:cNvPr id="8" name="Group 7"/>
          <p:cNvGrpSpPr/>
          <p:nvPr/>
        </p:nvGrpSpPr>
        <p:grpSpPr>
          <a:xfrm>
            <a:off x="10837817" y="167118"/>
            <a:ext cx="1506833" cy="287338"/>
            <a:chOff x="10837817" y="167118"/>
            <a:chExt cx="1506833" cy="287338"/>
          </a:xfrm>
        </p:grpSpPr>
        <p:sp>
          <p:nvSpPr>
            <p:cNvPr id="9" name="TextBox 8"/>
            <p:cNvSpPr txBox="1"/>
            <p:nvPr/>
          </p:nvSpPr>
          <p:spPr>
            <a:xfrm>
              <a:off x="10837817" y="167118"/>
              <a:ext cx="150683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Getting started</a:t>
              </a:r>
            </a:p>
          </p:txBody>
        </p:sp>
        <p:sp>
          <p:nvSpPr>
            <p:cNvPr id="10" name="Freeform 9"/>
            <p:cNvSpPr>
              <a:spLocks/>
            </p:cNvSpPr>
            <p:nvPr/>
          </p:nvSpPr>
          <p:spPr bwMode="auto">
            <a:xfrm>
              <a:off x="10853698" y="277140"/>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700" y="1855334"/>
            <a:ext cx="3790626" cy="3283857"/>
          </a:xfrm>
          <a:prstGeom prst="rect">
            <a:avLst/>
          </a:prstGeom>
        </p:spPr>
      </p:pic>
      <p:sp>
        <p:nvSpPr>
          <p:cNvPr id="14" name="Freeform 13"/>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46637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p:cNvSpPr/>
          <p:nvPr/>
        </p:nvSpPr>
        <p:spPr bwMode="auto">
          <a:xfrm>
            <a:off x="6035359" y="6240432"/>
            <a:ext cx="1280146" cy="754093"/>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8" name="Rectangle 137"/>
          <p:cNvSpPr/>
          <p:nvPr/>
        </p:nvSpPr>
        <p:spPr bwMode="auto">
          <a:xfrm>
            <a:off x="0" y="0"/>
            <a:ext cx="6675438"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95274"/>
            <a:ext cx="5486399" cy="917575"/>
          </a:xfrm>
        </p:spPr>
        <p:txBody>
          <a:bodyPr vert="horz" wrap="square" lIns="146304" tIns="91440" rIns="146304" bIns="91440" rtlCol="0" anchor="t">
            <a:noAutofit/>
          </a:bodyPr>
          <a:lstStyle/>
          <a:p>
            <a:r>
              <a:rPr lang="en-US" dirty="0">
                <a:gradFill>
                  <a:gsLst>
                    <a:gs pos="3586">
                      <a:schemeClr val="tx1"/>
                    </a:gs>
                    <a:gs pos="51000">
                      <a:schemeClr val="tx1"/>
                    </a:gs>
                  </a:gsLst>
                  <a:lin ang="5400000" scaled="0"/>
                </a:gradFill>
              </a:rPr>
              <a:t>Office UI Fabric</a:t>
            </a:r>
          </a:p>
        </p:txBody>
      </p:sp>
      <p:sp>
        <p:nvSpPr>
          <p:cNvPr id="4" name="Text Placeholder 3"/>
          <p:cNvSpPr>
            <a:spLocks noGrp="1"/>
          </p:cNvSpPr>
          <p:nvPr>
            <p:ph type="body" sz="quarter" idx="4294967295"/>
          </p:nvPr>
        </p:nvSpPr>
        <p:spPr>
          <a:xfrm>
            <a:off x="275483" y="1212854"/>
            <a:ext cx="6270460" cy="3086999"/>
          </a:xfrm>
          <a:prstGeom prst="rect">
            <a:avLst/>
          </a:prstGeom>
        </p:spPr>
        <p:txBody>
          <a:bodyPr vert="horz" wrap="square" lIns="182880" tIns="146304" rIns="182880" bIns="146304" rtlCol="0">
            <a:spAutoFit/>
          </a:bodyPr>
          <a:lstStyle/>
          <a:p>
            <a:pPr>
              <a:spcBef>
                <a:spcPts val="600"/>
              </a:spcBef>
            </a:pPr>
            <a:r>
              <a:rPr lang="en-US" sz="2800" dirty="0">
                <a:gradFill>
                  <a:gsLst>
                    <a:gs pos="3586">
                      <a:schemeClr val="tx1"/>
                    </a:gs>
                    <a:gs pos="51000">
                      <a:schemeClr val="tx1"/>
                    </a:gs>
                  </a:gsLst>
                  <a:lin ang="5400000" scaled="0"/>
                </a:gradFill>
              </a:rPr>
              <a:t>Responsive, mobile-first, </a:t>
            </a:r>
            <a:r>
              <a:rPr lang="en-US" sz="2800" dirty="0" smtClean="0">
                <a:gradFill>
                  <a:gsLst>
                    <a:gs pos="3586">
                      <a:schemeClr val="tx1"/>
                    </a:gs>
                    <a:gs pos="51000">
                      <a:schemeClr val="tx1"/>
                    </a:gs>
                  </a:gsLst>
                  <a:lin ang="5400000" scaled="0"/>
                </a:gradFill>
              </a:rPr>
              <a:t/>
            </a:r>
            <a:br>
              <a:rPr lang="en-US" sz="2800" dirty="0" smtClean="0">
                <a:gradFill>
                  <a:gsLst>
                    <a:gs pos="3586">
                      <a:schemeClr val="tx1"/>
                    </a:gs>
                    <a:gs pos="51000">
                      <a:schemeClr val="tx1"/>
                    </a:gs>
                  </a:gsLst>
                  <a:lin ang="5400000" scaled="0"/>
                </a:gradFill>
              </a:rPr>
            </a:br>
            <a:r>
              <a:rPr lang="en-US" sz="2800" dirty="0" smtClean="0">
                <a:gradFill>
                  <a:gsLst>
                    <a:gs pos="3586">
                      <a:schemeClr val="tx1"/>
                    </a:gs>
                    <a:gs pos="51000">
                      <a:schemeClr val="tx1"/>
                    </a:gs>
                  </a:gsLst>
                  <a:lin ang="5400000" scaled="0"/>
                </a:gradFill>
              </a:rPr>
              <a:t>front-end </a:t>
            </a:r>
            <a:r>
              <a:rPr lang="en-US" sz="2800" dirty="0">
                <a:gradFill>
                  <a:gsLst>
                    <a:gs pos="3586">
                      <a:schemeClr val="tx1"/>
                    </a:gs>
                    <a:gs pos="51000">
                      <a:schemeClr val="tx1"/>
                    </a:gs>
                  </a:gsLst>
                  <a:lin ang="5400000" scaled="0"/>
                </a:gradFill>
              </a:rPr>
              <a:t>framework for </a:t>
            </a:r>
            <a:r>
              <a:rPr lang="en-US" sz="2800" dirty="0" smtClean="0">
                <a:gradFill>
                  <a:gsLst>
                    <a:gs pos="3586">
                      <a:schemeClr val="tx1"/>
                    </a:gs>
                    <a:gs pos="51000">
                      <a:schemeClr val="tx1"/>
                    </a:gs>
                  </a:gsLst>
                  <a:lin ang="5400000" scaled="0"/>
                </a:gradFill>
              </a:rPr>
              <a:t/>
            </a:r>
            <a:br>
              <a:rPr lang="en-US" sz="2800" dirty="0" smtClean="0">
                <a:gradFill>
                  <a:gsLst>
                    <a:gs pos="3586">
                      <a:schemeClr val="tx1"/>
                    </a:gs>
                    <a:gs pos="51000">
                      <a:schemeClr val="tx1"/>
                    </a:gs>
                  </a:gsLst>
                  <a:lin ang="5400000" scaled="0"/>
                </a:gradFill>
              </a:rPr>
            </a:br>
            <a:r>
              <a:rPr lang="en-US" sz="2800" dirty="0" smtClean="0">
                <a:gradFill>
                  <a:gsLst>
                    <a:gs pos="3586">
                      <a:schemeClr val="tx1"/>
                    </a:gs>
                    <a:gs pos="51000">
                      <a:schemeClr val="tx1"/>
                    </a:gs>
                  </a:gsLst>
                  <a:lin ang="5400000" scaled="0"/>
                </a:gradFill>
              </a:rPr>
              <a:t>developers </a:t>
            </a:r>
            <a:r>
              <a:rPr lang="en-US" sz="2800" dirty="0">
                <a:gradFill>
                  <a:gsLst>
                    <a:gs pos="3586">
                      <a:schemeClr val="tx1"/>
                    </a:gs>
                    <a:gs pos="51000">
                      <a:schemeClr val="tx1"/>
                    </a:gs>
                  </a:gsLst>
                  <a:lin ang="5400000" scaled="0"/>
                </a:gradFill>
              </a:rPr>
              <a:t>that delivers </a:t>
            </a:r>
            <a:r>
              <a:rPr lang="en-US" sz="2800" dirty="0" smtClean="0">
                <a:gradFill>
                  <a:gsLst>
                    <a:gs pos="3586">
                      <a:schemeClr val="tx1"/>
                    </a:gs>
                    <a:gs pos="51000">
                      <a:schemeClr val="tx1"/>
                    </a:gs>
                  </a:gsLst>
                  <a:lin ang="5400000" scaled="0"/>
                </a:gradFill>
              </a:rPr>
              <a:t/>
            </a:r>
            <a:br>
              <a:rPr lang="en-US" sz="2800" dirty="0" smtClean="0">
                <a:gradFill>
                  <a:gsLst>
                    <a:gs pos="3586">
                      <a:schemeClr val="tx1"/>
                    </a:gs>
                    <a:gs pos="51000">
                      <a:schemeClr val="tx1"/>
                    </a:gs>
                  </a:gsLst>
                  <a:lin ang="5400000" scaled="0"/>
                </a:gradFill>
              </a:rPr>
            </a:br>
            <a:r>
              <a:rPr lang="en-US" sz="2800" dirty="0" smtClean="0">
                <a:gradFill>
                  <a:gsLst>
                    <a:gs pos="3586">
                      <a:schemeClr val="tx1"/>
                    </a:gs>
                    <a:gs pos="51000">
                      <a:schemeClr val="tx1"/>
                    </a:gs>
                  </a:gsLst>
                  <a:lin ang="5400000" scaled="0"/>
                </a:gradFill>
              </a:rPr>
              <a:t>instant </a:t>
            </a:r>
            <a:r>
              <a:rPr lang="en-US" sz="2800" dirty="0">
                <a:gradFill>
                  <a:gsLst>
                    <a:gs pos="3586">
                      <a:schemeClr val="tx1"/>
                    </a:gs>
                    <a:gs pos="51000">
                      <a:schemeClr val="tx1"/>
                    </a:gs>
                  </a:gsLst>
                  <a:lin ang="5400000" scaled="0"/>
                </a:gradFill>
              </a:rPr>
              <a:t>look and feel of Office</a:t>
            </a:r>
          </a:p>
          <a:p>
            <a:pPr>
              <a:spcBef>
                <a:spcPts val="600"/>
              </a:spcBef>
            </a:pPr>
            <a:r>
              <a:rPr lang="en-US" sz="2800" dirty="0">
                <a:gradFill>
                  <a:gsLst>
                    <a:gs pos="3586">
                      <a:schemeClr val="tx1"/>
                    </a:gs>
                    <a:gs pos="51000">
                      <a:schemeClr val="tx1"/>
                    </a:gs>
                  </a:gsLst>
                  <a:lin ang="5400000" scaled="0"/>
                </a:gradFill>
              </a:rPr>
              <a:t>Handles typography, color, </a:t>
            </a:r>
            <a:r>
              <a:rPr lang="en-US" sz="2800" dirty="0" smtClean="0">
                <a:gradFill>
                  <a:gsLst>
                    <a:gs pos="3586">
                      <a:schemeClr val="tx1"/>
                    </a:gs>
                    <a:gs pos="51000">
                      <a:schemeClr val="tx1"/>
                    </a:gs>
                  </a:gsLst>
                  <a:lin ang="5400000" scaled="0"/>
                </a:gradFill>
              </a:rPr>
              <a:t/>
            </a:r>
            <a:br>
              <a:rPr lang="en-US" sz="2800" dirty="0" smtClean="0">
                <a:gradFill>
                  <a:gsLst>
                    <a:gs pos="3586">
                      <a:schemeClr val="tx1"/>
                    </a:gs>
                    <a:gs pos="51000">
                      <a:schemeClr val="tx1"/>
                    </a:gs>
                  </a:gsLst>
                  <a:lin ang="5400000" scaled="0"/>
                </a:gradFill>
              </a:rPr>
            </a:br>
            <a:r>
              <a:rPr lang="en-US" sz="2800" dirty="0" smtClean="0">
                <a:gradFill>
                  <a:gsLst>
                    <a:gs pos="3586">
                      <a:schemeClr val="tx1"/>
                    </a:gs>
                    <a:gs pos="51000">
                      <a:schemeClr val="tx1"/>
                    </a:gs>
                  </a:gsLst>
                  <a:lin ang="5400000" scaled="0"/>
                </a:gradFill>
              </a:rPr>
              <a:t>icons</a:t>
            </a:r>
            <a:r>
              <a:rPr lang="en-US" sz="2800" dirty="0">
                <a:gradFill>
                  <a:gsLst>
                    <a:gs pos="3586">
                      <a:schemeClr val="tx1"/>
                    </a:gs>
                    <a:gs pos="51000">
                      <a:schemeClr val="tx1"/>
                    </a:gs>
                  </a:gsLst>
                  <a:lin ang="5400000" scaled="0"/>
                </a:gradFill>
              </a:rPr>
              <a:t>, animations, responsive </a:t>
            </a:r>
            <a:r>
              <a:rPr lang="en-US" sz="2800" dirty="0" smtClean="0">
                <a:gradFill>
                  <a:gsLst>
                    <a:gs pos="3586">
                      <a:schemeClr val="tx1"/>
                    </a:gs>
                    <a:gs pos="51000">
                      <a:schemeClr val="tx1"/>
                    </a:gs>
                  </a:gsLst>
                  <a:lin ang="5400000" scaled="0"/>
                </a:gradFill>
              </a:rPr>
              <a:t/>
            </a:r>
            <a:br>
              <a:rPr lang="en-US" sz="2800" dirty="0" smtClean="0">
                <a:gradFill>
                  <a:gsLst>
                    <a:gs pos="3586">
                      <a:schemeClr val="tx1"/>
                    </a:gs>
                    <a:gs pos="51000">
                      <a:schemeClr val="tx1"/>
                    </a:gs>
                  </a:gsLst>
                  <a:lin ang="5400000" scaled="0"/>
                </a:gradFill>
              </a:rPr>
            </a:br>
            <a:r>
              <a:rPr lang="en-US" sz="2800" dirty="0" smtClean="0">
                <a:gradFill>
                  <a:gsLst>
                    <a:gs pos="3586">
                      <a:schemeClr val="tx1"/>
                    </a:gs>
                    <a:gs pos="51000">
                      <a:schemeClr val="tx1"/>
                    </a:gs>
                  </a:gsLst>
                  <a:lin ang="5400000" scaled="0"/>
                </a:gradFill>
              </a:rPr>
              <a:t>grid layouts, and </a:t>
            </a:r>
            <a:r>
              <a:rPr lang="en-US" sz="2800" dirty="0">
                <a:gradFill>
                  <a:gsLst>
                    <a:gs pos="3586">
                      <a:schemeClr val="tx1"/>
                    </a:gs>
                    <a:gs pos="51000">
                      <a:schemeClr val="tx1"/>
                    </a:gs>
                  </a:gsLst>
                  <a:lin ang="5400000" scaled="0"/>
                </a:gradFill>
              </a:rPr>
              <a:t>localization</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7794" t="4588" r="4357" b="8610"/>
          <a:stretch/>
        </p:blipFill>
        <p:spPr>
          <a:xfrm>
            <a:off x="7315505" y="2415948"/>
            <a:ext cx="4659086" cy="2162628"/>
          </a:xfrm>
          <a:prstGeom prst="rect">
            <a:avLst/>
          </a:prstGeom>
        </p:spPr>
      </p:pic>
      <p:grpSp>
        <p:nvGrpSpPr>
          <p:cNvPr id="8" name="Group 7"/>
          <p:cNvGrpSpPr/>
          <p:nvPr/>
        </p:nvGrpSpPr>
        <p:grpSpPr>
          <a:xfrm>
            <a:off x="10837817" y="167118"/>
            <a:ext cx="1506833" cy="287338"/>
            <a:chOff x="10837817" y="167118"/>
            <a:chExt cx="1506833" cy="287338"/>
          </a:xfrm>
        </p:grpSpPr>
        <p:sp>
          <p:nvSpPr>
            <p:cNvPr id="9" name="TextBox 8"/>
            <p:cNvSpPr txBox="1"/>
            <p:nvPr/>
          </p:nvSpPr>
          <p:spPr>
            <a:xfrm>
              <a:off x="10837817" y="167118"/>
              <a:ext cx="150683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Getting started</a:t>
              </a:r>
            </a:p>
          </p:txBody>
        </p:sp>
        <p:sp>
          <p:nvSpPr>
            <p:cNvPr id="10" name="Freeform 9"/>
            <p:cNvSpPr>
              <a:spLocks/>
            </p:cNvSpPr>
            <p:nvPr/>
          </p:nvSpPr>
          <p:spPr bwMode="auto">
            <a:xfrm>
              <a:off x="10853698" y="277140"/>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 name="Freeform 10"/>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63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103438" y="1211263"/>
            <a:ext cx="7315200" cy="1181862"/>
          </a:xfrm>
        </p:spPr>
        <p:txBody>
          <a:bodyPr/>
          <a:lstStyle/>
          <a:p>
            <a:r>
              <a:rPr lang="en-US" dirty="0"/>
              <a:t>Demo </a:t>
            </a:r>
            <a:r>
              <a:rPr lang="en-US" dirty="0" smtClean="0"/>
              <a:t/>
            </a:r>
            <a:br>
              <a:rPr lang="en-US" dirty="0" smtClean="0"/>
            </a:br>
            <a:r>
              <a:rPr lang="en-US" dirty="0" smtClean="0"/>
              <a:t>Building your first </a:t>
            </a:r>
            <a:br>
              <a:rPr lang="en-US" dirty="0" smtClean="0"/>
            </a:br>
            <a:r>
              <a:rPr lang="en-US" dirty="0" smtClean="0"/>
              <a:t>Office add-in</a:t>
            </a:r>
            <a:endParaRPr lang="en-US" dirty="0"/>
          </a:p>
        </p:txBody>
      </p:sp>
      <p:grpSp>
        <p:nvGrpSpPr>
          <p:cNvPr id="49" name="Group 48"/>
          <p:cNvGrpSpPr/>
          <p:nvPr/>
        </p:nvGrpSpPr>
        <p:grpSpPr>
          <a:xfrm>
            <a:off x="6508747" y="3962400"/>
            <a:ext cx="5470527" cy="2735264"/>
            <a:chOff x="4664075" y="3040063"/>
            <a:chExt cx="7315200" cy="3657601"/>
          </a:xfrm>
        </p:grpSpPr>
        <p:grpSp>
          <p:nvGrpSpPr>
            <p:cNvPr id="48" name="Group 47"/>
            <p:cNvGrpSpPr/>
            <p:nvPr/>
          </p:nvGrpSpPr>
          <p:grpSpPr>
            <a:xfrm>
              <a:off x="7318375" y="3040063"/>
              <a:ext cx="4660900" cy="3657601"/>
              <a:chOff x="7318375" y="3040063"/>
              <a:chExt cx="4660900" cy="3657601"/>
            </a:xfrm>
          </p:grpSpPr>
          <p:sp>
            <p:nvSpPr>
              <p:cNvPr id="9"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3"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4"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9"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1"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2"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3"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4"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5"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6"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7"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8"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9"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0"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1"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2"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3"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4"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5"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6"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7"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2" name="Rectangle 41"/>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47" name="Group 46"/>
            <p:cNvGrpSpPr/>
            <p:nvPr/>
          </p:nvGrpSpPr>
          <p:grpSpPr>
            <a:xfrm>
              <a:off x="4664075" y="4286961"/>
              <a:ext cx="5793411" cy="2392930"/>
              <a:chOff x="4664075" y="4286961"/>
              <a:chExt cx="5793411" cy="2392930"/>
            </a:xfrm>
          </p:grpSpPr>
          <p:pic>
            <p:nvPicPr>
              <p:cNvPr id="39" name="Picture 38"/>
              <p:cNvPicPr>
                <a:picLocks noChangeAspect="1"/>
              </p:cNvPicPr>
              <p:nvPr/>
            </p:nvPicPr>
            <p:blipFill>
              <a:blip r:embed="rId2"/>
              <a:stretch>
                <a:fillRect/>
              </a:stretch>
            </p:blipFill>
            <p:spPr>
              <a:xfrm flipH="1">
                <a:off x="4664075" y="4286961"/>
                <a:ext cx="5793411" cy="2392930"/>
              </a:xfrm>
              <a:prstGeom prst="rect">
                <a:avLst/>
              </a:prstGeom>
            </p:spPr>
          </p:pic>
          <p:pic>
            <p:nvPicPr>
              <p:cNvPr id="44" name="Picture 43"/>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45" name="Rectangle 44"/>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nvGrpSpPr>
          <p:cNvPr id="50" name="Group 49"/>
          <p:cNvGrpSpPr/>
          <p:nvPr/>
        </p:nvGrpSpPr>
        <p:grpSpPr>
          <a:xfrm>
            <a:off x="10837817" y="167118"/>
            <a:ext cx="1506833" cy="287338"/>
            <a:chOff x="10837817" y="167118"/>
            <a:chExt cx="1506833" cy="287338"/>
          </a:xfrm>
        </p:grpSpPr>
        <p:sp>
          <p:nvSpPr>
            <p:cNvPr id="51" name="TextBox 50"/>
            <p:cNvSpPr txBox="1"/>
            <p:nvPr/>
          </p:nvSpPr>
          <p:spPr>
            <a:xfrm>
              <a:off x="10837817" y="167118"/>
              <a:ext cx="150683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Getting started</a:t>
              </a:r>
            </a:p>
          </p:txBody>
        </p:sp>
        <p:sp>
          <p:nvSpPr>
            <p:cNvPr id="52" name="Freeform 51"/>
            <p:cNvSpPr>
              <a:spLocks/>
            </p:cNvSpPr>
            <p:nvPr/>
          </p:nvSpPr>
          <p:spPr bwMode="auto">
            <a:xfrm>
              <a:off x="10853698" y="277140"/>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4">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4" name="Text To Outline"/>
          <p:cNvSpPr/>
          <p:nvPr/>
        </p:nvSpPr>
        <p:spPr bwMode="auto">
          <a:xfrm>
            <a:off x="520416" y="1821599"/>
            <a:ext cx="1337244" cy="1767380"/>
          </a:xfrm>
          <a:custGeom>
            <a:avLst/>
            <a:gdLst/>
            <a:ahLst/>
            <a:cxnLst/>
            <a:rect l="l" t="t" r="r" b="b"/>
            <a:pathLst>
              <a:path w="1337244" h="1767380">
                <a:moveTo>
                  <a:pt x="770302" y="496690"/>
                </a:moveTo>
                <a:cubicBezTo>
                  <a:pt x="741544" y="550098"/>
                  <a:pt x="710321" y="604122"/>
                  <a:pt x="676633" y="658762"/>
                </a:cubicBezTo>
                <a:cubicBezTo>
                  <a:pt x="642945" y="713402"/>
                  <a:pt x="607614" y="767220"/>
                  <a:pt x="570639" y="820217"/>
                </a:cubicBezTo>
                <a:cubicBezTo>
                  <a:pt x="533665" y="873214"/>
                  <a:pt x="496280" y="924567"/>
                  <a:pt x="458484" y="974277"/>
                </a:cubicBezTo>
                <a:cubicBezTo>
                  <a:pt x="420687" y="1023987"/>
                  <a:pt x="384124" y="1070616"/>
                  <a:pt x="348793" y="1114164"/>
                </a:cubicBezTo>
                <a:lnTo>
                  <a:pt x="770302" y="1114164"/>
                </a:lnTo>
                <a:close/>
                <a:moveTo>
                  <a:pt x="764139" y="0"/>
                </a:moveTo>
                <a:lnTo>
                  <a:pt x="1125257" y="0"/>
                </a:lnTo>
                <a:lnTo>
                  <a:pt x="1125257" y="1114164"/>
                </a:lnTo>
                <a:lnTo>
                  <a:pt x="1337244" y="1114164"/>
                </a:lnTo>
                <a:lnTo>
                  <a:pt x="1337244" y="1405030"/>
                </a:lnTo>
                <a:lnTo>
                  <a:pt x="1125257" y="1405030"/>
                </a:lnTo>
                <a:lnTo>
                  <a:pt x="1125257" y="1767380"/>
                </a:lnTo>
                <a:lnTo>
                  <a:pt x="770302" y="1767380"/>
                </a:lnTo>
                <a:lnTo>
                  <a:pt x="770302" y="1405030"/>
                </a:lnTo>
                <a:lnTo>
                  <a:pt x="0" y="1405030"/>
                </a:lnTo>
                <a:lnTo>
                  <a:pt x="0" y="1100607"/>
                </a:lnTo>
                <a:cubicBezTo>
                  <a:pt x="68197" y="1024193"/>
                  <a:pt x="138860" y="940590"/>
                  <a:pt x="211987" y="849797"/>
                </a:cubicBezTo>
                <a:cubicBezTo>
                  <a:pt x="285114" y="759004"/>
                  <a:pt x="355777" y="665540"/>
                  <a:pt x="423974" y="569407"/>
                </a:cubicBezTo>
                <a:cubicBezTo>
                  <a:pt x="492171" y="473273"/>
                  <a:pt x="555644" y="376523"/>
                  <a:pt x="614393" y="279157"/>
                </a:cubicBezTo>
                <a:cubicBezTo>
                  <a:pt x="673141" y="181791"/>
                  <a:pt x="723057" y="88738"/>
                  <a:pt x="764139" y="0"/>
                </a:cubicBezTo>
                <a:close/>
              </a:path>
            </a:pathLst>
          </a:cu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460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p:cNvGraphicFramePr>
            <a:graphicFrameLocks noGrp="1"/>
          </p:cNvGraphicFramePr>
          <p:nvPr>
            <p:extLst>
              <p:ext uri="{D42A27DB-BD31-4B8C-83A1-F6EECF244321}">
                <p14:modId xmlns:p14="http://schemas.microsoft.com/office/powerpoint/2010/main" val="1608546833"/>
              </p:ext>
            </p:extLst>
          </p:nvPr>
        </p:nvGraphicFramePr>
        <p:xfrm>
          <a:off x="436563" y="1221438"/>
          <a:ext cx="10126514" cy="4964717"/>
        </p:xfrm>
        <a:graphic>
          <a:graphicData uri="http://schemas.openxmlformats.org/drawingml/2006/table">
            <a:tbl>
              <a:tblPr firstRow="1" bandRow="1">
                <a:tableStyleId>{00A15C55-8517-42AA-B614-E9B94910E393}</a:tableStyleId>
              </a:tblPr>
              <a:tblGrid>
                <a:gridCol w="1165394">
                  <a:extLst>
                    <a:ext uri="{9D8B030D-6E8A-4147-A177-3AD203B41FA5}">
                      <a16:colId xmlns:a16="http://schemas.microsoft.com/office/drawing/2014/main" val="2056504082"/>
                    </a:ext>
                  </a:extLst>
                </a:gridCol>
                <a:gridCol w="1280160">
                  <a:extLst>
                    <a:ext uri="{9D8B030D-6E8A-4147-A177-3AD203B41FA5}">
                      <a16:colId xmlns:a16="http://schemas.microsoft.com/office/drawing/2014/main" val="3242084172"/>
                    </a:ext>
                  </a:extLst>
                </a:gridCol>
                <a:gridCol w="1280160">
                  <a:extLst>
                    <a:ext uri="{9D8B030D-6E8A-4147-A177-3AD203B41FA5}">
                      <a16:colId xmlns:a16="http://schemas.microsoft.com/office/drawing/2014/main" val="1267922834"/>
                    </a:ext>
                  </a:extLst>
                </a:gridCol>
                <a:gridCol w="1280160">
                  <a:extLst>
                    <a:ext uri="{9D8B030D-6E8A-4147-A177-3AD203B41FA5}">
                      <a16:colId xmlns:a16="http://schemas.microsoft.com/office/drawing/2014/main" val="2213391107"/>
                    </a:ext>
                  </a:extLst>
                </a:gridCol>
                <a:gridCol w="1280160">
                  <a:extLst>
                    <a:ext uri="{9D8B030D-6E8A-4147-A177-3AD203B41FA5}">
                      <a16:colId xmlns:a16="http://schemas.microsoft.com/office/drawing/2014/main" val="4228093556"/>
                    </a:ext>
                  </a:extLst>
                </a:gridCol>
                <a:gridCol w="1280160">
                  <a:extLst>
                    <a:ext uri="{9D8B030D-6E8A-4147-A177-3AD203B41FA5}">
                      <a16:colId xmlns:a16="http://schemas.microsoft.com/office/drawing/2014/main" val="420889860"/>
                    </a:ext>
                  </a:extLst>
                </a:gridCol>
                <a:gridCol w="1280160">
                  <a:extLst>
                    <a:ext uri="{9D8B030D-6E8A-4147-A177-3AD203B41FA5}">
                      <a16:colId xmlns:a16="http://schemas.microsoft.com/office/drawing/2014/main" val="614192711"/>
                    </a:ext>
                  </a:extLst>
                </a:gridCol>
                <a:gridCol w="1280160">
                  <a:extLst>
                    <a:ext uri="{9D8B030D-6E8A-4147-A177-3AD203B41FA5}">
                      <a16:colId xmlns:a16="http://schemas.microsoft.com/office/drawing/2014/main" val="552487028"/>
                    </a:ext>
                  </a:extLst>
                </a:gridCol>
              </a:tblGrid>
              <a:tr h="889114">
                <a:tc>
                  <a:txBody>
                    <a:bodyPr/>
                    <a:lstStyle/>
                    <a:p>
                      <a:endParaRPr lang="en-US" sz="1400" b="0" dirty="0"/>
                    </a:p>
                  </a:txBody>
                  <a:tcPr marL="91390" marR="91390" marT="45696" marB="45696">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smtClean="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rPr>
                        <a:t>Win32</a:t>
                      </a:r>
                      <a:endParaRPr lang="en-US" sz="1400" b="0" dirty="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endParaRPr>
                    </a:p>
                  </a:txBody>
                  <a:tcPr marL="89630" marR="91390" marT="71704" marB="71704" anchor="b">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400" b="0" dirty="0" smtClean="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rPr>
                        <a:t>Online</a:t>
                      </a:r>
                      <a:endParaRPr lang="en-US" sz="1400" b="0" dirty="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endParaRPr>
                    </a:p>
                  </a:txBody>
                  <a:tcPr marL="89630" marR="91390" marT="71704" marB="71704" anchor="b">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400" b="0" dirty="0" smtClean="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rPr>
                        <a:t>iPad</a:t>
                      </a:r>
                      <a:endParaRPr lang="en-US" sz="1400" b="0" dirty="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endParaRPr>
                    </a:p>
                  </a:txBody>
                  <a:tcPr marL="89630" marR="91390" marT="71704" marB="71704" anchor="b">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400" b="0" dirty="0" smtClean="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rPr>
                        <a:t>iPhone</a:t>
                      </a:r>
                      <a:endParaRPr lang="en-US" sz="1400" b="0" dirty="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endParaRPr>
                    </a:p>
                  </a:txBody>
                  <a:tcPr marL="89630" marR="91390" marT="71704" marB="71704" anchor="b">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400" b="0" dirty="0" smtClean="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rPr>
                        <a:t>Mac</a:t>
                      </a:r>
                      <a:endParaRPr lang="en-US" sz="1400" b="0" dirty="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endParaRPr>
                    </a:p>
                  </a:txBody>
                  <a:tcPr marL="89630" marR="91390" marT="71704" marB="71704" anchor="b">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400" b="0" dirty="0" smtClean="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rPr>
                        <a:t>Android</a:t>
                      </a:r>
                      <a:endParaRPr lang="en-US" sz="1400" b="0" dirty="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endParaRPr>
                    </a:p>
                  </a:txBody>
                  <a:tcPr marL="89630" marR="91390" marT="71704" marB="71704" anchor="b">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400" b="0" dirty="0" smtClean="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rPr>
                        <a:t>UWA</a:t>
                      </a:r>
                      <a:endParaRPr lang="en-US" sz="1400" b="0" dirty="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endParaRPr>
                    </a:p>
                  </a:txBody>
                  <a:tcPr marL="89630" marR="91390" marT="71704" marB="71704" anchor="b">
                    <a:lnL w="28575"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100230474"/>
                  </a:ext>
                </a:extLst>
              </a:tr>
              <a:tr h="1018903">
                <a:tc>
                  <a:txBody>
                    <a:bodyPr/>
                    <a:lstStyle/>
                    <a:p>
                      <a:pPr algn="ctr"/>
                      <a:endParaRPr lang="en-US" sz="1600" b="0" dirty="0" smtClean="0">
                        <a:solidFill>
                          <a:schemeClr val="tx1"/>
                        </a:solidFill>
                        <a:latin typeface="Segoe UI Semibold" panose="020B0702040204020203" pitchFamily="34" charset="0"/>
                        <a:cs typeface="Segoe UI Semibold" panose="020B0702040204020203" pitchFamily="34" charset="0"/>
                      </a:endParaRPr>
                    </a:p>
                  </a:txBody>
                  <a:tcPr marL="91390" marR="91390" marT="45696" marB="45696"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C3C3C"/>
                    </a:solidFill>
                  </a:tcPr>
                </a:tc>
                <a:tc>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C3C3C"/>
                    </a:solidFill>
                  </a:tcPr>
                </a:tc>
                <a:tc>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C3C3C"/>
                    </a:solidFill>
                  </a:tcPr>
                </a:tc>
                <a:extLst>
                  <a:ext uri="{0D108BD9-81ED-4DB2-BD59-A6C34878D82A}">
                    <a16:rowId xmlns:a16="http://schemas.microsoft.com/office/drawing/2014/main" val="808506824"/>
                  </a:ext>
                </a:extLst>
              </a:tr>
              <a:tr h="509450">
                <a:tc rowSpan="2">
                  <a:txBody>
                    <a:bodyPr/>
                    <a:lstStyle/>
                    <a:p>
                      <a:pPr algn="ctr"/>
                      <a:endParaRPr lang="en-US" sz="1600" b="0" dirty="0">
                        <a:solidFill>
                          <a:schemeClr val="tx1"/>
                        </a:solidFill>
                        <a:latin typeface="Segoe UI Semibold" panose="020B0702040204020203" pitchFamily="34" charset="0"/>
                        <a:cs typeface="Segoe UI Semibold" panose="020B0702040204020203" pitchFamily="34" charset="0"/>
                      </a:endParaRPr>
                    </a:p>
                  </a:txBody>
                  <a:tcPr marL="91390" marR="91390" marT="45696" marB="45696"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pPr algn="ctr"/>
                      <a:endParaRPr lang="en-US" sz="1400" dirty="0">
                        <a:solidFill>
                          <a:schemeClr val="tx1"/>
                        </a:solidFill>
                      </a:endParaRPr>
                    </a:p>
                  </a:txBody>
                  <a:tcPr marL="91390" marR="91390" marT="45696" marB="45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1400" dirty="0" smtClean="0">
                          <a:gradFill>
                            <a:gsLst>
                              <a:gs pos="83168">
                                <a:schemeClr val="tx1"/>
                              </a:gs>
                              <a:gs pos="73267">
                                <a:schemeClr val="tx1"/>
                              </a:gs>
                            </a:gsLst>
                            <a:lin ang="5400000" scaled="0"/>
                          </a:gradFill>
                        </a:rPr>
                        <a:t>Read</a:t>
                      </a:r>
                      <a:endParaRPr lang="en-US" sz="1400" dirty="0">
                        <a:gradFill>
                          <a:gsLst>
                            <a:gs pos="83168">
                              <a:schemeClr val="tx1"/>
                            </a:gs>
                            <a:gs pos="73267">
                              <a:schemeClr val="tx1"/>
                            </a:gs>
                          </a:gsLst>
                          <a:lin ang="5400000" scaled="0"/>
                        </a:gradFill>
                      </a:endParaRPr>
                    </a:p>
                  </a:txBody>
                  <a:tcPr marL="91390" marR="91390" marT="45696" marB="45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C3C3C"/>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C3C3C"/>
                    </a:solidFill>
                  </a:tcPr>
                </a:tc>
                <a:extLst>
                  <a:ext uri="{0D108BD9-81ED-4DB2-BD59-A6C34878D82A}">
                    <a16:rowId xmlns:a16="http://schemas.microsoft.com/office/drawing/2014/main" val="3789146951"/>
                  </a:ext>
                </a:extLst>
              </a:tr>
              <a:tr h="5094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ctr"/>
                      <a:endParaRPr lang="en-US" sz="1400" dirty="0">
                        <a:solidFill>
                          <a:schemeClr val="tx1"/>
                        </a:solidFill>
                      </a:endParaRPr>
                    </a:p>
                  </a:txBody>
                  <a:tcPr marL="91403" marR="91403" marT="45702" marB="4570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vMerge="1">
                  <a:txBody>
                    <a:bodyPr/>
                    <a:lstStyle/>
                    <a:p>
                      <a:endParaRPr lang="en-US"/>
                    </a:p>
                  </a:txBody>
                  <a:tcPr/>
                </a:tc>
                <a:tc>
                  <a:txBody>
                    <a:bodyPr/>
                    <a:lstStyle/>
                    <a:p>
                      <a:pPr algn="ctr"/>
                      <a:r>
                        <a:rPr lang="en-US" sz="1400" dirty="0" smtClean="0">
                          <a:gradFill>
                            <a:gsLst>
                              <a:gs pos="83168">
                                <a:schemeClr val="bg1"/>
                              </a:gs>
                              <a:gs pos="73267">
                                <a:schemeClr val="bg1"/>
                              </a:gs>
                            </a:gsLst>
                            <a:lin ang="5400000" scaled="0"/>
                          </a:gradFill>
                        </a:rPr>
                        <a:t>Compose</a:t>
                      </a:r>
                      <a:endParaRPr lang="en-US" sz="1400" dirty="0">
                        <a:gradFill>
                          <a:gsLst>
                            <a:gs pos="83168">
                              <a:schemeClr val="bg1"/>
                            </a:gs>
                            <a:gs pos="73267">
                              <a:schemeClr val="bg1"/>
                            </a:gs>
                          </a:gsLst>
                          <a:lin ang="5400000" scaled="0"/>
                        </a:gradFill>
                      </a:endParaRPr>
                    </a:p>
                  </a:txBody>
                  <a:tcPr marL="91390" marR="91390" marT="45696" marB="45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C3C3C"/>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701020943"/>
                  </a:ext>
                </a:extLst>
              </a:tr>
              <a:tr h="509450">
                <a:tc rowSpan="2">
                  <a:txBody>
                    <a:bodyPr/>
                    <a:lstStyle/>
                    <a:p>
                      <a:pPr algn="ctr"/>
                      <a:endParaRPr lang="en-US" sz="1600" b="0" dirty="0">
                        <a:solidFill>
                          <a:schemeClr val="tx1"/>
                        </a:solidFill>
                        <a:latin typeface="Segoe UI Semibold" panose="020B0702040204020203" pitchFamily="34" charset="0"/>
                        <a:cs typeface="Segoe UI Semibold" panose="020B0702040204020203" pitchFamily="34" charset="0"/>
                      </a:endParaRPr>
                    </a:p>
                  </a:txBody>
                  <a:tcPr marL="91390" marR="91390" marT="45696" marB="45696"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400" dirty="0"/>
                    </a:p>
                  </a:txBody>
                  <a:tcPr marL="91390" marR="91390" marT="45696" marB="45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C3C3C"/>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C3C3C"/>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C3C3C"/>
                    </a:solidFill>
                  </a:tcPr>
                </a:tc>
                <a:extLst>
                  <a:ext uri="{0D108BD9-81ED-4DB2-BD59-A6C34878D82A}">
                    <a16:rowId xmlns:a16="http://schemas.microsoft.com/office/drawing/2014/main" val="4104361219"/>
                  </a:ext>
                </a:extLst>
              </a:tr>
              <a:tr h="509450">
                <a:tc vMerge="1">
                  <a:txBody>
                    <a:bodyPr/>
                    <a:lstStyle/>
                    <a:p>
                      <a:endParaRPr lang="en-US"/>
                    </a:p>
                  </a:txBody>
                  <a:tcPr/>
                </a:tc>
                <a:tc vMerge="1">
                  <a:txBody>
                    <a:bodyPr/>
                    <a:lstStyle/>
                    <a:p>
                      <a:endParaRPr lang="en-US"/>
                    </a:p>
                  </a:txBody>
                  <a:tcPr/>
                </a:tc>
                <a:tc>
                  <a:txBody>
                    <a:bodyPr/>
                    <a:lstStyle/>
                    <a:p>
                      <a:pPr algn="ctr"/>
                      <a:r>
                        <a:rPr lang="en-US" sz="1400" dirty="0" smtClean="0">
                          <a:gradFill>
                            <a:gsLst>
                              <a:gs pos="83168">
                                <a:schemeClr val="bg1"/>
                              </a:gs>
                              <a:gs pos="73267">
                                <a:schemeClr val="bg1"/>
                              </a:gs>
                            </a:gsLst>
                            <a:lin ang="5400000" scaled="0"/>
                          </a:gradFill>
                        </a:rPr>
                        <a:t>APIs</a:t>
                      </a:r>
                      <a:endParaRPr lang="en-US" sz="1400" dirty="0">
                        <a:gradFill>
                          <a:gsLst>
                            <a:gs pos="83168">
                              <a:schemeClr val="bg1"/>
                            </a:gs>
                            <a:gs pos="73267">
                              <a:schemeClr val="bg1"/>
                            </a:gs>
                          </a:gsLst>
                          <a:lin ang="5400000" scaled="0"/>
                        </a:gradFill>
                      </a:endParaRPr>
                    </a:p>
                  </a:txBody>
                  <a:tcPr marL="91390" marR="91390" marT="45696" marB="45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698104152"/>
                  </a:ext>
                </a:extLst>
              </a:tr>
              <a:tr h="509450">
                <a:tc rowSpan="2">
                  <a:txBody>
                    <a:bodyPr/>
                    <a:lstStyle/>
                    <a:p>
                      <a:pPr algn="ctr"/>
                      <a:endParaRPr lang="en-US" sz="1600" b="0" dirty="0">
                        <a:solidFill>
                          <a:schemeClr val="tx1"/>
                        </a:solidFill>
                        <a:latin typeface="Segoe UI Semibold" panose="020B0702040204020203" pitchFamily="34" charset="0"/>
                        <a:cs typeface="Segoe UI Semibold" panose="020B0702040204020203" pitchFamily="34" charset="0"/>
                      </a:endParaRPr>
                    </a:p>
                  </a:txBody>
                  <a:tcPr marL="91390" marR="91390" marT="45696" marB="45696"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smtClean="0">
                          <a:gradFill>
                            <a:gsLst>
                              <a:gs pos="83168">
                                <a:schemeClr val="tx1"/>
                              </a:gs>
                              <a:gs pos="73267">
                                <a:schemeClr val="tx1"/>
                              </a:gs>
                            </a:gsLst>
                            <a:lin ang="5400000" scaled="0"/>
                          </a:gradFill>
                        </a:rPr>
                        <a:t>View</a:t>
                      </a:r>
                      <a:endParaRPr lang="en-US" sz="1400" dirty="0">
                        <a:gradFill>
                          <a:gsLst>
                            <a:gs pos="83168">
                              <a:schemeClr val="tx1"/>
                            </a:gs>
                            <a:gs pos="73267">
                              <a:schemeClr val="tx1"/>
                            </a:gs>
                          </a:gsLst>
                          <a:lin ang="5400000" scaled="0"/>
                        </a:gradFill>
                      </a:endParaRPr>
                    </a:p>
                  </a:txBody>
                  <a:tcPr marL="91390" marR="91390" marT="45696" marB="45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3C3C3C"/>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3C3C3C"/>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3C3C3C"/>
                    </a:solidFill>
                  </a:tcPr>
                </a:tc>
                <a:extLst>
                  <a:ext uri="{0D108BD9-81ED-4DB2-BD59-A6C34878D82A}">
                    <a16:rowId xmlns:a16="http://schemas.microsoft.com/office/drawing/2014/main" val="302181512"/>
                  </a:ext>
                </a:extLst>
              </a:tr>
              <a:tr h="509450">
                <a:tc vMerge="1">
                  <a:txBody>
                    <a:bodyPr/>
                    <a:lstStyle/>
                    <a:p>
                      <a:endParaRPr lang="en-US"/>
                    </a:p>
                  </a:txBody>
                  <a:tcPr/>
                </a:tc>
                <a:tc vMerge="1">
                  <a:txBody>
                    <a:bodyPr/>
                    <a:lstStyle/>
                    <a:p>
                      <a:endParaRPr lang="en-US"/>
                    </a:p>
                  </a:txBody>
                  <a:tcPr/>
                </a:tc>
                <a:tc>
                  <a:txBody>
                    <a:bodyPr/>
                    <a:lstStyle/>
                    <a:p>
                      <a:pPr algn="ctr"/>
                      <a:r>
                        <a:rPr lang="en-US" sz="1400" dirty="0" smtClean="0">
                          <a:gradFill>
                            <a:gsLst>
                              <a:gs pos="83168">
                                <a:schemeClr val="bg1"/>
                              </a:gs>
                              <a:gs pos="73267">
                                <a:schemeClr val="bg1"/>
                              </a:gs>
                            </a:gsLst>
                            <a:lin ang="5400000" scaled="0"/>
                          </a:gradFill>
                        </a:rPr>
                        <a:t>Edit</a:t>
                      </a:r>
                      <a:endParaRPr lang="en-US" sz="1400" dirty="0">
                        <a:gradFill>
                          <a:gsLst>
                            <a:gs pos="83168">
                              <a:schemeClr val="bg1"/>
                            </a:gs>
                            <a:gs pos="73267">
                              <a:schemeClr val="bg1"/>
                            </a:gs>
                          </a:gsLst>
                          <a:lin ang="5400000" scaled="0"/>
                        </a:gradFill>
                      </a:endParaRPr>
                    </a:p>
                  </a:txBody>
                  <a:tcPr marL="91390" marR="91390" marT="45696" marB="45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79530285"/>
                  </a:ext>
                </a:extLst>
              </a:tr>
            </a:tbl>
          </a:graphicData>
        </a:graphic>
      </p:graphicFrame>
      <p:sp>
        <p:nvSpPr>
          <p:cNvPr id="7" name="Title 6"/>
          <p:cNvSpPr>
            <a:spLocks noGrp="1"/>
          </p:cNvSpPr>
          <p:nvPr>
            <p:ph type="title"/>
          </p:nvPr>
        </p:nvSpPr>
        <p:spPr/>
        <p:txBody>
          <a:bodyPr/>
          <a:lstStyle/>
          <a:p>
            <a:r>
              <a:rPr lang="en-US" dirty="0" smtClean="0"/>
              <a:t>Add-in roadmap</a:t>
            </a:r>
            <a:endParaRPr lang="en-US" dirty="0"/>
          </a:p>
        </p:txBody>
      </p:sp>
      <p:grpSp>
        <p:nvGrpSpPr>
          <p:cNvPr id="4" name="Group 3"/>
          <p:cNvGrpSpPr/>
          <p:nvPr/>
        </p:nvGrpSpPr>
        <p:grpSpPr>
          <a:xfrm>
            <a:off x="10829994" y="4475873"/>
            <a:ext cx="1149281" cy="1829683"/>
            <a:chOff x="10695313" y="3461411"/>
            <a:chExt cx="1172326" cy="1866372"/>
          </a:xfrm>
        </p:grpSpPr>
        <p:grpSp>
          <p:nvGrpSpPr>
            <p:cNvPr id="8" name="Group 7"/>
            <p:cNvGrpSpPr/>
            <p:nvPr/>
          </p:nvGrpSpPr>
          <p:grpSpPr>
            <a:xfrm>
              <a:off x="10695313" y="3461411"/>
              <a:ext cx="1056065" cy="493052"/>
              <a:chOff x="10417072" y="3389885"/>
              <a:chExt cx="1056215" cy="493122"/>
            </a:xfrm>
          </p:grpSpPr>
          <p:sp>
            <p:nvSpPr>
              <p:cNvPr id="12" name="Rectangle 11"/>
              <p:cNvSpPr/>
              <p:nvPr/>
            </p:nvSpPr>
            <p:spPr bwMode="auto">
              <a:xfrm>
                <a:off x="10417072" y="3505003"/>
                <a:ext cx="279860" cy="279860"/>
              </a:xfrm>
              <a:prstGeom prst="rect">
                <a:avLst/>
              </a:prstGeom>
              <a:solidFill>
                <a:srgbClr val="D9D9D9"/>
              </a:soli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endParaRPr>
              </a:p>
            </p:txBody>
          </p:sp>
          <p:sp>
            <p:nvSpPr>
              <p:cNvPr id="15" name="TextBox 14"/>
              <p:cNvSpPr txBox="1"/>
              <p:nvPr/>
            </p:nvSpPr>
            <p:spPr>
              <a:xfrm>
                <a:off x="10628978" y="3389885"/>
                <a:ext cx="844309" cy="49312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rPr>
                  <a:t>Today</a:t>
                </a:r>
              </a:p>
            </p:txBody>
          </p:sp>
        </p:grpSp>
        <p:grpSp>
          <p:nvGrpSpPr>
            <p:cNvPr id="10" name="Group 9"/>
            <p:cNvGrpSpPr/>
            <p:nvPr/>
          </p:nvGrpSpPr>
          <p:grpSpPr>
            <a:xfrm>
              <a:off x="10695314" y="4838589"/>
              <a:ext cx="1172325" cy="489194"/>
              <a:chOff x="10417074" y="4388185"/>
              <a:chExt cx="1172492" cy="489264"/>
            </a:xfrm>
          </p:grpSpPr>
          <p:sp>
            <p:nvSpPr>
              <p:cNvPr id="14" name="Rectangle 13"/>
              <p:cNvSpPr/>
              <p:nvPr/>
            </p:nvSpPr>
            <p:spPr bwMode="auto">
              <a:xfrm>
                <a:off x="10417074" y="4475027"/>
                <a:ext cx="279860" cy="279861"/>
              </a:xfrm>
              <a:prstGeom prst="rect">
                <a:avLst/>
              </a:prstGeom>
              <a:solidFill>
                <a:schemeClr val="tx1">
                  <a:lumMod val="90000"/>
                  <a:lumOff val="10000"/>
                </a:schemeClr>
              </a:soli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endParaRPr>
              </a:p>
            </p:txBody>
          </p:sp>
          <p:sp>
            <p:nvSpPr>
              <p:cNvPr id="17" name="TextBox 16"/>
              <p:cNvSpPr txBox="1"/>
              <p:nvPr/>
            </p:nvSpPr>
            <p:spPr>
              <a:xfrm>
                <a:off x="10598180" y="4388185"/>
                <a:ext cx="991386" cy="48926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rPr>
                  <a:t>Backlog</a:t>
                </a:r>
              </a:p>
            </p:txBody>
          </p:sp>
        </p:grpSp>
        <p:grpSp>
          <p:nvGrpSpPr>
            <p:cNvPr id="41" name="Group 40"/>
            <p:cNvGrpSpPr/>
            <p:nvPr/>
          </p:nvGrpSpPr>
          <p:grpSpPr>
            <a:xfrm>
              <a:off x="10695314" y="4151929"/>
              <a:ext cx="922254" cy="489194"/>
              <a:chOff x="10417077" y="3568561"/>
              <a:chExt cx="922386" cy="489263"/>
            </a:xfrm>
          </p:grpSpPr>
          <p:sp>
            <p:nvSpPr>
              <p:cNvPr id="42" name="Rectangle 41"/>
              <p:cNvSpPr/>
              <p:nvPr/>
            </p:nvSpPr>
            <p:spPr bwMode="auto">
              <a:xfrm>
                <a:off x="10417077" y="3661293"/>
                <a:ext cx="279860" cy="279860"/>
              </a:xfrm>
              <a:prstGeom prst="rect">
                <a:avLst/>
              </a:prstGeom>
              <a:solidFill>
                <a:schemeClr val="bg1">
                  <a:lumMod val="50000"/>
                </a:schemeClr>
              </a:soli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endParaRPr>
              </a:p>
            </p:txBody>
          </p:sp>
          <p:sp>
            <p:nvSpPr>
              <p:cNvPr id="43" name="TextBox 42"/>
              <p:cNvSpPr txBox="1"/>
              <p:nvPr/>
            </p:nvSpPr>
            <p:spPr>
              <a:xfrm>
                <a:off x="10598181" y="3568561"/>
                <a:ext cx="741282" cy="489263"/>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rPr>
                  <a:t>Next</a:t>
                </a:r>
              </a:p>
            </p:txBody>
          </p:sp>
        </p:grpSp>
      </p:grpSp>
      <p:pic>
        <p:nvPicPr>
          <p:cNvPr id="35" name="Picture 34"/>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100000" l="0" r="99153">
                        <a14:foregroundMark x1="30668" y1="26829" x2="41392" y2="26266"/>
                        <a14:foregroundMark x1="53622" y1="39962" x2="57008" y2="59850"/>
                        <a14:foregroundMark x1="69614" y1="48218" x2="69897" y2="58537"/>
                        <a14:foregroundMark x1="79304" y1="46904" x2="79304" y2="60413"/>
                        <a14:foregroundMark x1="89840" y1="39212" x2="90405" y2="59475"/>
                        <a14:backgroundMark x1="95108" y1="11069" x2="95108" y2="86116"/>
                        <a14:backgroundMark x1="95108" y1="86116" x2="95108" y2="98311"/>
                        <a14:backgroundMark x1="84384" y1="24578" x2="1693" y2="8443"/>
                        <a14:backgroundMark x1="5080" y1="27205" x2="2352" y2="94184"/>
                        <a14:backgroundMark x1="5080" y1="90244" x2="92474" y2="79550"/>
                        <a14:backgroundMark x1="16463" y1="51407" x2="16463" y2="42026"/>
                        <a14:backgroundMark x1="17968" y1="38837" x2="20790" y2="60413"/>
                        <a14:backgroundMark x1="24083" y1="38837" x2="21825" y2="60413"/>
                        <a14:backgroundMark x1="24835" y1="36210" x2="22860" y2="41276"/>
                        <a14:backgroundMark x1="11759" y1="38274" x2="14017" y2="60788"/>
                        <a14:backgroundMark x1="28881" y1="31895" x2="38664" y2="32833"/>
                        <a14:backgroundMark x1="28598" y1="39775" x2="38664" y2="40338"/>
                        <a14:backgroundMark x1="29163" y1="46717" x2="38758" y2="45779"/>
                        <a14:backgroundMark x1="29163" y1="53471" x2="38946" y2="54409"/>
                        <a14:backgroundMark x1="28786" y1="23827" x2="28786" y2="79925"/>
                        <a14:backgroundMark x1="72437" y1="48405" x2="72907" y2="57036"/>
                        <a14:backgroundMark x1="87582" y1="49719" x2="87770" y2="58537"/>
                      </a14:backgroundRemoval>
                    </a14:imgEffect>
                  </a14:imgLayer>
                </a14:imgProps>
              </a:ext>
              <a:ext uri="{28A0092B-C50C-407E-A947-70E740481C1C}">
                <a14:useLocalDpi xmlns:a14="http://schemas.microsoft.com/office/drawing/2010/main" val="0"/>
              </a:ext>
            </a:extLst>
          </a:blip>
          <a:srcRect r="53313"/>
          <a:stretch/>
        </p:blipFill>
        <p:spPr>
          <a:xfrm>
            <a:off x="653691" y="4286248"/>
            <a:ext cx="702066" cy="756116"/>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r="48250"/>
          <a:stretch/>
        </p:blipFill>
        <p:spPr>
          <a:xfrm>
            <a:off x="742327" y="2395486"/>
            <a:ext cx="628450" cy="546476"/>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r="68297"/>
          <a:stretch/>
        </p:blipFill>
        <p:spPr>
          <a:xfrm>
            <a:off x="522549" y="3151769"/>
            <a:ext cx="819718" cy="978025"/>
          </a:xfrm>
          <a:prstGeom prst="rect">
            <a:avLst/>
          </a:prstGeom>
        </p:spPr>
      </p:pic>
      <p:pic>
        <p:nvPicPr>
          <p:cNvPr id="19" name="Picture 18"/>
          <p:cNvPicPr>
            <a:picLocks noChangeAspect="1"/>
          </p:cNvPicPr>
          <p:nvPr/>
        </p:nvPicPr>
        <p:blipFill rotWithShape="1">
          <a:blip r:embed="rId7"/>
          <a:srcRect r="69139"/>
          <a:stretch/>
        </p:blipFill>
        <p:spPr>
          <a:xfrm>
            <a:off x="802684" y="5390715"/>
            <a:ext cx="569280" cy="512397"/>
          </a:xfrm>
          <a:prstGeom prst="rect">
            <a:avLst/>
          </a:prstGeom>
        </p:spPr>
      </p:pic>
      <p:grpSp>
        <p:nvGrpSpPr>
          <p:cNvPr id="9" name="Group 8"/>
          <p:cNvGrpSpPr/>
          <p:nvPr/>
        </p:nvGrpSpPr>
        <p:grpSpPr>
          <a:xfrm>
            <a:off x="2063096" y="1333276"/>
            <a:ext cx="8011134" cy="506215"/>
            <a:chOff x="2063096" y="1333276"/>
            <a:chExt cx="8011134" cy="506215"/>
          </a:xfrm>
        </p:grpSpPr>
        <p:sp>
          <p:nvSpPr>
            <p:cNvPr id="18" name="Freeform 17"/>
            <p:cNvSpPr/>
            <p:nvPr/>
          </p:nvSpPr>
          <p:spPr>
            <a:xfrm>
              <a:off x="2063096" y="1414118"/>
              <a:ext cx="339481" cy="344531"/>
            </a:xfrm>
            <a:custGeom>
              <a:avLst/>
              <a:gdLst>
                <a:gd name="connsiteX0" fmla="*/ 616204 w 1347409"/>
                <a:gd name="connsiteY0" fmla="*/ 709380 h 1367454"/>
                <a:gd name="connsiteX1" fmla="*/ 1347409 w 1347409"/>
                <a:gd name="connsiteY1" fmla="*/ 709380 h 1367454"/>
                <a:gd name="connsiteX2" fmla="*/ 1347409 w 1347409"/>
                <a:gd name="connsiteY2" fmla="*/ 1367454 h 1367454"/>
                <a:gd name="connsiteX3" fmla="*/ 616204 w 1347409"/>
                <a:gd name="connsiteY3" fmla="*/ 1248921 h 1367454"/>
                <a:gd name="connsiteX4" fmla="*/ 0 w 1347409"/>
                <a:gd name="connsiteY4" fmla="*/ 709379 h 1367454"/>
                <a:gd name="connsiteX5" fmla="*/ 561019 w 1347409"/>
                <a:gd name="connsiteY5" fmla="*/ 709379 h 1367454"/>
                <a:gd name="connsiteX6" fmla="*/ 558599 w 1347409"/>
                <a:gd name="connsiteY6" fmla="*/ 1240145 h 1367454"/>
                <a:gd name="connsiteX7" fmla="*/ 0 w 1347409"/>
                <a:gd name="connsiteY7" fmla="*/ 1160316 h 1367454"/>
                <a:gd name="connsiteX8" fmla="*/ 558600 w 1347409"/>
                <a:gd name="connsiteY8" fmla="*/ 119724 h 1367454"/>
                <a:gd name="connsiteX9" fmla="*/ 561019 w 1347409"/>
                <a:gd name="connsiteY9" fmla="*/ 655328 h 1367454"/>
                <a:gd name="connsiteX10" fmla="*/ 1 w 1347409"/>
                <a:gd name="connsiteY10" fmla="*/ 655328 h 1367454"/>
                <a:gd name="connsiteX11" fmla="*/ 1 w 1347409"/>
                <a:gd name="connsiteY11" fmla="*/ 204391 h 1367454"/>
                <a:gd name="connsiteX12" fmla="*/ 1347409 w 1347409"/>
                <a:gd name="connsiteY12" fmla="*/ 0 h 1367454"/>
                <a:gd name="connsiteX13" fmla="*/ 1347409 w 1347409"/>
                <a:gd name="connsiteY13" fmla="*/ 655329 h 1367454"/>
                <a:gd name="connsiteX14" fmla="*/ 616203 w 1347409"/>
                <a:gd name="connsiteY14" fmla="*/ 655329 h 1367454"/>
                <a:gd name="connsiteX15" fmla="*/ 616203 w 1347409"/>
                <a:gd name="connsiteY15" fmla="*/ 108857 h 136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7409" h="1367454">
                  <a:moveTo>
                    <a:pt x="616204" y="709380"/>
                  </a:moveTo>
                  <a:lnTo>
                    <a:pt x="1347409" y="709380"/>
                  </a:lnTo>
                  <a:lnTo>
                    <a:pt x="1347409" y="1367454"/>
                  </a:lnTo>
                  <a:lnTo>
                    <a:pt x="616204" y="1248921"/>
                  </a:lnTo>
                  <a:close/>
                  <a:moveTo>
                    <a:pt x="0" y="709379"/>
                  </a:moveTo>
                  <a:lnTo>
                    <a:pt x="561019" y="709379"/>
                  </a:lnTo>
                  <a:cubicBezTo>
                    <a:pt x="560212" y="890333"/>
                    <a:pt x="559406" y="1059191"/>
                    <a:pt x="558599" y="1240145"/>
                  </a:cubicBezTo>
                  <a:lnTo>
                    <a:pt x="0" y="1160316"/>
                  </a:lnTo>
                  <a:close/>
                  <a:moveTo>
                    <a:pt x="558600" y="119724"/>
                  </a:moveTo>
                  <a:cubicBezTo>
                    <a:pt x="557794" y="299871"/>
                    <a:pt x="561825" y="475181"/>
                    <a:pt x="561019" y="655328"/>
                  </a:cubicBezTo>
                  <a:lnTo>
                    <a:pt x="1" y="655328"/>
                  </a:lnTo>
                  <a:lnTo>
                    <a:pt x="1" y="204391"/>
                  </a:lnTo>
                  <a:close/>
                  <a:moveTo>
                    <a:pt x="1347409" y="0"/>
                  </a:moveTo>
                  <a:lnTo>
                    <a:pt x="1347409" y="655329"/>
                  </a:lnTo>
                  <a:lnTo>
                    <a:pt x="616203" y="655329"/>
                  </a:lnTo>
                  <a:lnTo>
                    <a:pt x="616203" y="10885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nvGrpSpPr>
            <p:cNvPr id="25" name="Group 23"/>
            <p:cNvGrpSpPr>
              <a:grpSpLocks noChangeAspect="1"/>
            </p:cNvGrpSpPr>
            <p:nvPr/>
          </p:nvGrpSpPr>
          <p:grpSpPr bwMode="auto">
            <a:xfrm>
              <a:off x="4683977" y="1372542"/>
              <a:ext cx="364572" cy="427683"/>
              <a:chOff x="3905" y="1761"/>
              <a:chExt cx="699" cy="820"/>
            </a:xfrm>
            <a:solidFill>
              <a:schemeClr val="bg2"/>
            </a:solidFill>
          </p:grpSpPr>
          <p:sp>
            <p:nvSpPr>
              <p:cNvPr id="26" name="Freeform 24"/>
              <p:cNvSpPr>
                <a:spLocks/>
              </p:cNvSpPr>
              <p:nvPr/>
            </p:nvSpPr>
            <p:spPr bwMode="auto">
              <a:xfrm>
                <a:off x="3905" y="1976"/>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sp>
            <p:nvSpPr>
              <p:cNvPr id="27" name="Freeform 25"/>
              <p:cNvSpPr>
                <a:spLocks/>
              </p:cNvSpPr>
              <p:nvPr/>
            </p:nvSpPr>
            <p:spPr bwMode="auto">
              <a:xfrm>
                <a:off x="4218" y="1761"/>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grpSp>
          <p:nvGrpSpPr>
            <p:cNvPr id="28" name="Group 23"/>
            <p:cNvGrpSpPr>
              <a:grpSpLocks noChangeAspect="1"/>
            </p:cNvGrpSpPr>
            <p:nvPr/>
          </p:nvGrpSpPr>
          <p:grpSpPr bwMode="auto">
            <a:xfrm>
              <a:off x="7188305" y="1380626"/>
              <a:ext cx="364572" cy="411514"/>
              <a:chOff x="4361" y="1790"/>
              <a:chExt cx="699" cy="789"/>
            </a:xfrm>
            <a:solidFill>
              <a:schemeClr val="bg2"/>
            </a:solidFill>
          </p:grpSpPr>
          <p:sp>
            <p:nvSpPr>
              <p:cNvPr id="29" name="Freeform 24"/>
              <p:cNvSpPr>
                <a:spLocks/>
              </p:cNvSpPr>
              <p:nvPr/>
            </p:nvSpPr>
            <p:spPr bwMode="auto">
              <a:xfrm>
                <a:off x="4361" y="1974"/>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sp>
            <p:nvSpPr>
              <p:cNvPr id="30" name="Freeform 25"/>
              <p:cNvSpPr>
                <a:spLocks/>
              </p:cNvSpPr>
              <p:nvPr/>
            </p:nvSpPr>
            <p:spPr bwMode="auto">
              <a:xfrm>
                <a:off x="4701" y="1790"/>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40469" y="1349283"/>
              <a:ext cx="406686" cy="474201"/>
            </a:xfrm>
            <a:prstGeom prst="rect">
              <a:avLst/>
            </a:prstGeom>
          </p:spPr>
        </p:pic>
        <p:grpSp>
          <p:nvGrpSpPr>
            <p:cNvPr id="33" name="Group 23"/>
            <p:cNvGrpSpPr>
              <a:grpSpLocks noChangeAspect="1"/>
            </p:cNvGrpSpPr>
            <p:nvPr/>
          </p:nvGrpSpPr>
          <p:grpSpPr bwMode="auto">
            <a:xfrm>
              <a:off x="5936141" y="1380626"/>
              <a:ext cx="364572" cy="411514"/>
              <a:chOff x="4032" y="1792"/>
              <a:chExt cx="699" cy="789"/>
            </a:xfrm>
            <a:solidFill>
              <a:schemeClr val="bg2"/>
            </a:solidFill>
          </p:grpSpPr>
          <p:sp>
            <p:nvSpPr>
              <p:cNvPr id="34" name="Freeform 24"/>
              <p:cNvSpPr>
                <a:spLocks/>
              </p:cNvSpPr>
              <p:nvPr/>
            </p:nvSpPr>
            <p:spPr bwMode="auto">
              <a:xfrm>
                <a:off x="4032" y="1976"/>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sp>
            <p:nvSpPr>
              <p:cNvPr id="36" name="Freeform 25"/>
              <p:cNvSpPr>
                <a:spLocks/>
              </p:cNvSpPr>
              <p:nvPr/>
            </p:nvSpPr>
            <p:spPr bwMode="auto">
              <a:xfrm>
                <a:off x="4372" y="1792"/>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pic>
          <p:nvPicPr>
            <p:cNvPr id="38" name="Picture 4" descr="\\MAGNUM\Projects\Microsoft\Cloud Power FY12\Design\ICONS_PNG\Open_Web_Platform.png"/>
            <p:cNvPicPr>
              <a:picLocks noChangeAspect="1" noChangeArrowheads="1"/>
            </p:cNvPicPr>
            <p:nvPr/>
          </p:nvPicPr>
          <p:blipFill>
            <a:blip r:embed="rId9" cstate="print">
              <a:biLevel thresh="25000"/>
            </a:blip>
            <a:srcRect/>
            <a:stretch>
              <a:fillRect/>
            </a:stretch>
          </p:blipFill>
          <p:spPr bwMode="auto">
            <a:xfrm>
              <a:off x="3290169" y="1333276"/>
              <a:ext cx="506216" cy="506215"/>
            </a:xfrm>
            <a:prstGeom prst="rect">
              <a:avLst/>
            </a:prstGeom>
            <a:noFill/>
          </p:spPr>
        </p:pic>
        <p:sp>
          <p:nvSpPr>
            <p:cNvPr id="44" name="Freeform 43"/>
            <p:cNvSpPr/>
            <p:nvPr/>
          </p:nvSpPr>
          <p:spPr>
            <a:xfrm>
              <a:off x="9734749" y="1414118"/>
              <a:ext cx="339481" cy="344531"/>
            </a:xfrm>
            <a:custGeom>
              <a:avLst/>
              <a:gdLst>
                <a:gd name="connsiteX0" fmla="*/ 616204 w 1347409"/>
                <a:gd name="connsiteY0" fmla="*/ 709380 h 1367454"/>
                <a:gd name="connsiteX1" fmla="*/ 1347409 w 1347409"/>
                <a:gd name="connsiteY1" fmla="*/ 709380 h 1367454"/>
                <a:gd name="connsiteX2" fmla="*/ 1347409 w 1347409"/>
                <a:gd name="connsiteY2" fmla="*/ 1367454 h 1367454"/>
                <a:gd name="connsiteX3" fmla="*/ 616204 w 1347409"/>
                <a:gd name="connsiteY3" fmla="*/ 1248921 h 1367454"/>
                <a:gd name="connsiteX4" fmla="*/ 0 w 1347409"/>
                <a:gd name="connsiteY4" fmla="*/ 709379 h 1367454"/>
                <a:gd name="connsiteX5" fmla="*/ 561019 w 1347409"/>
                <a:gd name="connsiteY5" fmla="*/ 709379 h 1367454"/>
                <a:gd name="connsiteX6" fmla="*/ 558599 w 1347409"/>
                <a:gd name="connsiteY6" fmla="*/ 1240145 h 1367454"/>
                <a:gd name="connsiteX7" fmla="*/ 0 w 1347409"/>
                <a:gd name="connsiteY7" fmla="*/ 1160316 h 1367454"/>
                <a:gd name="connsiteX8" fmla="*/ 558600 w 1347409"/>
                <a:gd name="connsiteY8" fmla="*/ 119724 h 1367454"/>
                <a:gd name="connsiteX9" fmla="*/ 561019 w 1347409"/>
                <a:gd name="connsiteY9" fmla="*/ 655328 h 1367454"/>
                <a:gd name="connsiteX10" fmla="*/ 1 w 1347409"/>
                <a:gd name="connsiteY10" fmla="*/ 655328 h 1367454"/>
                <a:gd name="connsiteX11" fmla="*/ 1 w 1347409"/>
                <a:gd name="connsiteY11" fmla="*/ 204391 h 1367454"/>
                <a:gd name="connsiteX12" fmla="*/ 1347409 w 1347409"/>
                <a:gd name="connsiteY12" fmla="*/ 0 h 1367454"/>
                <a:gd name="connsiteX13" fmla="*/ 1347409 w 1347409"/>
                <a:gd name="connsiteY13" fmla="*/ 655329 h 1367454"/>
                <a:gd name="connsiteX14" fmla="*/ 616203 w 1347409"/>
                <a:gd name="connsiteY14" fmla="*/ 655329 h 1367454"/>
                <a:gd name="connsiteX15" fmla="*/ 616203 w 1347409"/>
                <a:gd name="connsiteY15" fmla="*/ 108857 h 136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7409" h="1367454">
                  <a:moveTo>
                    <a:pt x="616204" y="709380"/>
                  </a:moveTo>
                  <a:lnTo>
                    <a:pt x="1347409" y="709380"/>
                  </a:lnTo>
                  <a:lnTo>
                    <a:pt x="1347409" y="1367454"/>
                  </a:lnTo>
                  <a:lnTo>
                    <a:pt x="616204" y="1248921"/>
                  </a:lnTo>
                  <a:close/>
                  <a:moveTo>
                    <a:pt x="0" y="709379"/>
                  </a:moveTo>
                  <a:lnTo>
                    <a:pt x="561019" y="709379"/>
                  </a:lnTo>
                  <a:cubicBezTo>
                    <a:pt x="560212" y="890333"/>
                    <a:pt x="559406" y="1059191"/>
                    <a:pt x="558599" y="1240145"/>
                  </a:cubicBezTo>
                  <a:lnTo>
                    <a:pt x="0" y="1160316"/>
                  </a:lnTo>
                  <a:close/>
                  <a:moveTo>
                    <a:pt x="558600" y="119724"/>
                  </a:moveTo>
                  <a:cubicBezTo>
                    <a:pt x="557794" y="299871"/>
                    <a:pt x="561825" y="475181"/>
                    <a:pt x="561019" y="655328"/>
                  </a:cubicBezTo>
                  <a:lnTo>
                    <a:pt x="1" y="655328"/>
                  </a:lnTo>
                  <a:lnTo>
                    <a:pt x="1" y="204391"/>
                  </a:lnTo>
                  <a:close/>
                  <a:moveTo>
                    <a:pt x="1347409" y="0"/>
                  </a:moveTo>
                  <a:lnTo>
                    <a:pt x="1347409" y="655329"/>
                  </a:lnTo>
                  <a:lnTo>
                    <a:pt x="616203" y="655329"/>
                  </a:lnTo>
                  <a:lnTo>
                    <a:pt x="616203" y="10885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grpSp>
        <p:nvGrpSpPr>
          <p:cNvPr id="32" name="Group 31"/>
          <p:cNvGrpSpPr/>
          <p:nvPr/>
        </p:nvGrpSpPr>
        <p:grpSpPr>
          <a:xfrm>
            <a:off x="10837817" y="167118"/>
            <a:ext cx="1506833" cy="287338"/>
            <a:chOff x="10837817" y="167118"/>
            <a:chExt cx="1506833" cy="287338"/>
          </a:xfrm>
        </p:grpSpPr>
        <p:sp>
          <p:nvSpPr>
            <p:cNvPr id="37" name="TextBox 36"/>
            <p:cNvSpPr txBox="1"/>
            <p:nvPr/>
          </p:nvSpPr>
          <p:spPr>
            <a:xfrm>
              <a:off x="10837817" y="167118"/>
              <a:ext cx="150683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Getting started</a:t>
              </a:r>
            </a:p>
          </p:txBody>
        </p:sp>
        <p:sp>
          <p:nvSpPr>
            <p:cNvPr id="39" name="Freeform 38"/>
            <p:cNvSpPr>
              <a:spLocks/>
            </p:cNvSpPr>
            <p:nvPr/>
          </p:nvSpPr>
          <p:spPr bwMode="auto">
            <a:xfrm>
              <a:off x="10853698" y="277140"/>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02127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846638" y="6343650"/>
            <a:ext cx="2392362" cy="650875"/>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p:nvSpPr>
        <p:spPr bwMode="auto">
          <a:xfrm>
            <a:off x="0" y="0"/>
            <a:ext cx="6362700"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gradFill>
                  <a:gsLst>
                    <a:gs pos="81452">
                      <a:schemeClr val="bg1"/>
                    </a:gs>
                    <a:gs pos="75000">
                      <a:schemeClr val="bg1"/>
                    </a:gs>
                  </a:gsLst>
                  <a:lin ang="5400000" scaled="0"/>
                </a:gradFill>
              </a:rPr>
              <a:t>Conclusion</a:t>
            </a:r>
            <a:endParaRPr lang="en-US" dirty="0">
              <a:gradFill>
                <a:gsLst>
                  <a:gs pos="81452">
                    <a:schemeClr val="bg1"/>
                  </a:gs>
                  <a:gs pos="75000">
                    <a:schemeClr val="bg1"/>
                  </a:gs>
                </a:gsLst>
                <a:lin ang="5400000" scaled="0"/>
              </a:gradFill>
            </a:endParaRPr>
          </a:p>
        </p:txBody>
      </p:sp>
      <p:sp>
        <p:nvSpPr>
          <p:cNvPr id="3" name="Text Placeholder 2"/>
          <p:cNvSpPr>
            <a:spLocks noGrp="1"/>
          </p:cNvSpPr>
          <p:nvPr>
            <p:ph type="body" sz="quarter" idx="4294967295"/>
          </p:nvPr>
        </p:nvSpPr>
        <p:spPr>
          <a:xfrm>
            <a:off x="6584950" y="1212850"/>
            <a:ext cx="5851525" cy="5484813"/>
          </a:xfrm>
        </p:spPr>
        <p:txBody>
          <a:bodyPr vert="horz" lIns="186521" tIns="149217" rIns="186521" bIns="149217" rtlCol="0">
            <a:noAutofit/>
          </a:bodyPr>
          <a:lstStyle/>
          <a:p>
            <a:pPr marL="0" indent="0">
              <a:spcBef>
                <a:spcPts val="1224"/>
              </a:spcBef>
              <a:buNone/>
            </a:pPr>
            <a:r>
              <a:rPr lang="en-US" dirty="0" smtClean="0"/>
              <a:t>Surface your business solutions in Office 365 user interface</a:t>
            </a:r>
          </a:p>
          <a:p>
            <a:pPr marL="0" indent="0">
              <a:spcBef>
                <a:spcPts val="1224"/>
              </a:spcBef>
              <a:buNone/>
            </a:pPr>
            <a:r>
              <a:rPr lang="en-US" dirty="0"/>
              <a:t>Leverage the building </a:t>
            </a:r>
            <a:r>
              <a:rPr lang="en-US" dirty="0" smtClean="0"/>
              <a:t>blocks of the platform</a:t>
            </a:r>
          </a:p>
          <a:p>
            <a:pPr marL="0" indent="0">
              <a:spcBef>
                <a:spcPts val="1224"/>
              </a:spcBef>
              <a:buNone/>
            </a:pPr>
            <a:r>
              <a:rPr lang="en-US" dirty="0" smtClean="0"/>
              <a:t>Use the development platform of your choice</a:t>
            </a:r>
            <a:endParaRPr lang="en-US" dirty="0"/>
          </a:p>
          <a:p>
            <a:pPr marL="0" indent="0">
              <a:buNone/>
            </a:pPr>
            <a:endParaRPr lang="en-US" dirty="0" smtClean="0"/>
          </a:p>
        </p:txBody>
      </p:sp>
      <p:sp>
        <p:nvSpPr>
          <p:cNvPr id="7" name="Freeform 6"/>
          <p:cNvSpPr>
            <a:spLocks noChangeAspect="1"/>
          </p:cNvSpPr>
          <p:nvPr/>
        </p:nvSpPr>
        <p:spPr bwMode="black">
          <a:xfrm>
            <a:off x="1030162" y="479425"/>
            <a:ext cx="4730876" cy="5674291"/>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tx1">
              <a:lumMod val="50000"/>
              <a:lumOff val="50000"/>
              <a:alpha val="20000"/>
            </a:schemeClr>
          </a:solidFill>
          <a:ln>
            <a:noFill/>
          </a:ln>
          <a:extLst/>
        </p:spPr>
        <p:txBody>
          <a:bodyPr vert="horz" wrap="square" lIns="91440" tIns="45720" rIns="91440" bIns="45720" numCol="1" anchor="t" anchorCtr="0" compatLnSpc="1">
            <a:prstTxWarp prst="textNoShape">
              <a:avLst/>
            </a:prstTxWarp>
          </a:bodyPr>
          <a:lstStyle/>
          <a:p>
            <a:pPr algn="ctr"/>
            <a:endParaRPr lang="en-US" dirty="0"/>
          </a:p>
        </p:txBody>
      </p:sp>
      <p:sp>
        <p:nvSpPr>
          <p:cNvPr id="8" name="Freeform 7"/>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500790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5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30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gradFill>
                  <a:gsLst>
                    <a:gs pos="3892">
                      <a:schemeClr val="tx1"/>
                    </a:gs>
                    <a:gs pos="13174">
                      <a:schemeClr val="tx1"/>
                    </a:gs>
                  </a:gsLst>
                  <a:lin ang="5400000" scaled="0"/>
                </a:gradFill>
              </a:rPr>
              <a:t>Summary</a:t>
            </a:r>
            <a:endParaRPr lang="en-US" dirty="0">
              <a:gradFill>
                <a:gsLst>
                  <a:gs pos="3892">
                    <a:schemeClr val="tx1"/>
                  </a:gs>
                  <a:gs pos="13174">
                    <a:schemeClr val="tx1"/>
                  </a:gs>
                </a:gsLst>
                <a:lin ang="5400000" scaled="0"/>
              </a:gradFill>
            </a:endParaRPr>
          </a:p>
        </p:txBody>
      </p:sp>
      <p:sp>
        <p:nvSpPr>
          <p:cNvPr id="6" name="Text Placeholder 5"/>
          <p:cNvSpPr>
            <a:spLocks noGrp="1"/>
          </p:cNvSpPr>
          <p:nvPr>
            <p:ph type="body" sz="quarter" idx="4294967295"/>
          </p:nvPr>
        </p:nvSpPr>
        <p:spPr>
          <a:xfrm>
            <a:off x="274638" y="1212850"/>
            <a:ext cx="4856161" cy="2141538"/>
          </a:xfrm>
        </p:spPr>
        <p:txBody>
          <a:bodyPr/>
          <a:lstStyle/>
          <a:p>
            <a:pPr marL="0" indent="0">
              <a:spcBef>
                <a:spcPts val="1800"/>
              </a:spcBef>
              <a:buNone/>
            </a:pPr>
            <a:r>
              <a:rPr lang="pt-BR" sz="3600" dirty="0" smtClean="0">
                <a:gradFill>
                  <a:gsLst>
                    <a:gs pos="13772">
                      <a:schemeClr val="tx1"/>
                    </a:gs>
                    <a:gs pos="75000">
                      <a:schemeClr val="tx1"/>
                    </a:gs>
                  </a:gsLst>
                  <a:lin ang="5400000" scaled="0"/>
                </a:gradFill>
              </a:rPr>
              <a:t>Intro the add-in model</a:t>
            </a:r>
          </a:p>
          <a:p>
            <a:pPr marL="0" indent="0">
              <a:spcBef>
                <a:spcPts val="1800"/>
              </a:spcBef>
              <a:buNone/>
            </a:pPr>
            <a:r>
              <a:rPr lang="pt-BR" sz="3600" dirty="0" smtClean="0">
                <a:gradFill>
                  <a:gsLst>
                    <a:gs pos="13772">
                      <a:schemeClr val="tx1"/>
                    </a:gs>
                    <a:gs pos="75000">
                      <a:schemeClr val="tx1"/>
                    </a:gs>
                  </a:gsLst>
                  <a:lin ang="5400000" scaled="0"/>
                </a:gradFill>
              </a:rPr>
              <a:t>Office add-ins</a:t>
            </a:r>
          </a:p>
          <a:p>
            <a:pPr marL="0" indent="0">
              <a:spcBef>
                <a:spcPts val="1800"/>
              </a:spcBef>
              <a:buNone/>
            </a:pPr>
            <a:r>
              <a:rPr lang="pt-BR" sz="3600" dirty="0" smtClean="0">
                <a:gradFill>
                  <a:gsLst>
                    <a:gs pos="13772">
                      <a:schemeClr val="tx1"/>
                    </a:gs>
                    <a:gs pos="75000">
                      <a:schemeClr val="tx1"/>
                    </a:gs>
                  </a:gsLst>
                  <a:lin ang="5400000" scaled="0"/>
                </a:gradFill>
              </a:rPr>
              <a:t>Getting started</a:t>
            </a:r>
            <a:endParaRPr lang="pt-BR" sz="3600" dirty="0">
              <a:gradFill>
                <a:gsLst>
                  <a:gs pos="13772">
                    <a:schemeClr val="tx1"/>
                  </a:gs>
                  <a:gs pos="75000">
                    <a:schemeClr val="tx1"/>
                  </a:gs>
                </a:gsLst>
                <a:lin ang="5400000" scaled="0"/>
              </a:gradFill>
            </a:endParaRPr>
          </a:p>
        </p:txBody>
      </p:sp>
      <p:grpSp>
        <p:nvGrpSpPr>
          <p:cNvPr id="4" name="Group 3"/>
          <p:cNvGrpSpPr/>
          <p:nvPr/>
        </p:nvGrpSpPr>
        <p:grpSpPr>
          <a:xfrm>
            <a:off x="6322933" y="2283619"/>
            <a:ext cx="5656342" cy="4120953"/>
            <a:chOff x="5308651" y="1710037"/>
            <a:chExt cx="6843741" cy="4986038"/>
          </a:xfrm>
        </p:grpSpPr>
        <p:grpSp>
          <p:nvGrpSpPr>
            <p:cNvPr id="198" name="Group 197"/>
            <p:cNvGrpSpPr/>
            <p:nvPr/>
          </p:nvGrpSpPr>
          <p:grpSpPr>
            <a:xfrm>
              <a:off x="8356600" y="5895975"/>
              <a:ext cx="2466975" cy="800100"/>
              <a:chOff x="8356600" y="5222875"/>
              <a:chExt cx="2466975" cy="800100"/>
            </a:xfrm>
          </p:grpSpPr>
          <p:sp>
            <p:nvSpPr>
              <p:cNvPr id="197" name="Rectangle 196"/>
              <p:cNvSpPr/>
              <p:nvPr/>
            </p:nvSpPr>
            <p:spPr bwMode="auto">
              <a:xfrm>
                <a:off x="8356600" y="5222875"/>
                <a:ext cx="2466975" cy="800100"/>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96" name="Group 195"/>
              <p:cNvGrpSpPr/>
              <p:nvPr/>
            </p:nvGrpSpPr>
            <p:grpSpPr>
              <a:xfrm>
                <a:off x="8415948" y="5283201"/>
                <a:ext cx="2344108" cy="678908"/>
                <a:chOff x="8415948" y="5283201"/>
                <a:chExt cx="2344108" cy="678908"/>
              </a:xfrm>
            </p:grpSpPr>
            <p:sp>
              <p:nvSpPr>
                <p:cNvPr id="143" name="Rectangle 142"/>
                <p:cNvSpPr/>
                <p:nvPr/>
              </p:nvSpPr>
              <p:spPr bwMode="auto">
                <a:xfrm>
                  <a:off x="8415948"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5" name="Rectangle 144"/>
                <p:cNvSpPr/>
                <p:nvPr/>
              </p:nvSpPr>
              <p:spPr bwMode="auto">
                <a:xfrm>
                  <a:off x="8600892"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6" name="Rectangle 145"/>
                <p:cNvSpPr/>
                <p:nvPr/>
              </p:nvSpPr>
              <p:spPr bwMode="auto">
                <a:xfrm>
                  <a:off x="8785836"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7" name="Rectangle 146"/>
                <p:cNvSpPr/>
                <p:nvPr/>
              </p:nvSpPr>
              <p:spPr bwMode="auto">
                <a:xfrm>
                  <a:off x="8970780"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8" name="Rectangle 147"/>
                <p:cNvSpPr/>
                <p:nvPr/>
              </p:nvSpPr>
              <p:spPr bwMode="auto">
                <a:xfrm>
                  <a:off x="9155724"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9" name="Rectangle 148"/>
                <p:cNvSpPr/>
                <p:nvPr/>
              </p:nvSpPr>
              <p:spPr bwMode="auto">
                <a:xfrm>
                  <a:off x="9340668"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0" name="Rectangle 149"/>
                <p:cNvSpPr/>
                <p:nvPr/>
              </p:nvSpPr>
              <p:spPr bwMode="auto">
                <a:xfrm>
                  <a:off x="9525611"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1" name="Rectangle 150"/>
                <p:cNvSpPr/>
                <p:nvPr/>
              </p:nvSpPr>
              <p:spPr bwMode="auto">
                <a:xfrm>
                  <a:off x="9710556"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2" name="Rectangle 151"/>
                <p:cNvSpPr/>
                <p:nvPr/>
              </p:nvSpPr>
              <p:spPr bwMode="auto">
                <a:xfrm>
                  <a:off x="9895500"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3" name="Rectangle 152"/>
                <p:cNvSpPr/>
                <p:nvPr/>
              </p:nvSpPr>
              <p:spPr bwMode="auto">
                <a:xfrm>
                  <a:off x="10080444"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4" name="Rectangle 153"/>
                <p:cNvSpPr/>
                <p:nvPr/>
              </p:nvSpPr>
              <p:spPr bwMode="auto">
                <a:xfrm>
                  <a:off x="10265388"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5" name="Rectangle 154"/>
                <p:cNvSpPr/>
                <p:nvPr/>
              </p:nvSpPr>
              <p:spPr bwMode="auto">
                <a:xfrm>
                  <a:off x="10450332"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6" name="Rectangle 155"/>
                <p:cNvSpPr/>
                <p:nvPr/>
              </p:nvSpPr>
              <p:spPr bwMode="auto">
                <a:xfrm>
                  <a:off x="10635274"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7" name="Rectangle 156"/>
                <p:cNvSpPr/>
                <p:nvPr/>
              </p:nvSpPr>
              <p:spPr bwMode="auto">
                <a:xfrm>
                  <a:off x="8415948" y="546735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8" name="Rectangle 157"/>
                <p:cNvSpPr/>
                <p:nvPr/>
              </p:nvSpPr>
              <p:spPr bwMode="auto">
                <a:xfrm>
                  <a:off x="8600892" y="546735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9" name="Rectangle 158"/>
                <p:cNvSpPr/>
                <p:nvPr/>
              </p:nvSpPr>
              <p:spPr bwMode="auto">
                <a:xfrm>
                  <a:off x="8785836" y="546735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0" name="Rectangle 159"/>
                <p:cNvSpPr/>
                <p:nvPr/>
              </p:nvSpPr>
              <p:spPr bwMode="auto">
                <a:xfrm>
                  <a:off x="8970780" y="546735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1" name="Rectangle 160"/>
                <p:cNvSpPr/>
                <p:nvPr/>
              </p:nvSpPr>
              <p:spPr bwMode="auto">
                <a:xfrm>
                  <a:off x="9155724" y="546735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2" name="Rectangle 161"/>
                <p:cNvSpPr/>
                <p:nvPr/>
              </p:nvSpPr>
              <p:spPr bwMode="auto">
                <a:xfrm>
                  <a:off x="9340668" y="546735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3" name="Rectangle 162"/>
                <p:cNvSpPr/>
                <p:nvPr/>
              </p:nvSpPr>
              <p:spPr bwMode="auto">
                <a:xfrm>
                  <a:off x="9525611"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4" name="Rectangle 163"/>
                <p:cNvSpPr/>
                <p:nvPr/>
              </p:nvSpPr>
              <p:spPr bwMode="auto">
                <a:xfrm>
                  <a:off x="9710556"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5" name="Rectangle 164"/>
                <p:cNvSpPr/>
                <p:nvPr/>
              </p:nvSpPr>
              <p:spPr bwMode="auto">
                <a:xfrm>
                  <a:off x="9895500"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6" name="Rectangle 165"/>
                <p:cNvSpPr/>
                <p:nvPr/>
              </p:nvSpPr>
              <p:spPr bwMode="auto">
                <a:xfrm>
                  <a:off x="10080444"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7" name="Rectangle 166"/>
                <p:cNvSpPr/>
                <p:nvPr/>
              </p:nvSpPr>
              <p:spPr bwMode="auto">
                <a:xfrm>
                  <a:off x="10265388"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8" name="Rectangle 167"/>
                <p:cNvSpPr/>
                <p:nvPr/>
              </p:nvSpPr>
              <p:spPr bwMode="auto">
                <a:xfrm>
                  <a:off x="10450332"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9" name="Rectangle 168"/>
                <p:cNvSpPr/>
                <p:nvPr/>
              </p:nvSpPr>
              <p:spPr bwMode="auto">
                <a:xfrm>
                  <a:off x="10635273"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0" name="Rectangle 169"/>
                <p:cNvSpPr/>
                <p:nvPr/>
              </p:nvSpPr>
              <p:spPr bwMode="auto">
                <a:xfrm>
                  <a:off x="8415948"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1" name="Rectangle 170"/>
                <p:cNvSpPr/>
                <p:nvPr/>
              </p:nvSpPr>
              <p:spPr bwMode="auto">
                <a:xfrm>
                  <a:off x="8600892"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2" name="Rectangle 171"/>
                <p:cNvSpPr/>
                <p:nvPr/>
              </p:nvSpPr>
              <p:spPr bwMode="auto">
                <a:xfrm>
                  <a:off x="8785836"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3" name="Rectangle 172"/>
                <p:cNvSpPr/>
                <p:nvPr/>
              </p:nvSpPr>
              <p:spPr bwMode="auto">
                <a:xfrm>
                  <a:off x="8970780"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4" name="Rectangle 173"/>
                <p:cNvSpPr/>
                <p:nvPr/>
              </p:nvSpPr>
              <p:spPr bwMode="auto">
                <a:xfrm>
                  <a:off x="9155724"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5" name="Rectangle 174"/>
                <p:cNvSpPr/>
                <p:nvPr/>
              </p:nvSpPr>
              <p:spPr bwMode="auto">
                <a:xfrm>
                  <a:off x="9340668"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6" name="Rectangle 175"/>
                <p:cNvSpPr/>
                <p:nvPr/>
              </p:nvSpPr>
              <p:spPr bwMode="auto">
                <a:xfrm>
                  <a:off x="9525611"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7" name="Rectangle 176"/>
                <p:cNvSpPr/>
                <p:nvPr/>
              </p:nvSpPr>
              <p:spPr bwMode="auto">
                <a:xfrm>
                  <a:off x="9710556"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8" name="Rectangle 177"/>
                <p:cNvSpPr/>
                <p:nvPr/>
              </p:nvSpPr>
              <p:spPr bwMode="auto">
                <a:xfrm>
                  <a:off x="9895500"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9" name="Rectangle 178"/>
                <p:cNvSpPr/>
                <p:nvPr/>
              </p:nvSpPr>
              <p:spPr bwMode="auto">
                <a:xfrm>
                  <a:off x="10080444"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0" name="Rectangle 179"/>
                <p:cNvSpPr/>
                <p:nvPr/>
              </p:nvSpPr>
              <p:spPr bwMode="auto">
                <a:xfrm>
                  <a:off x="10265388"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1" name="Rectangle 180"/>
                <p:cNvSpPr/>
                <p:nvPr/>
              </p:nvSpPr>
              <p:spPr bwMode="auto">
                <a:xfrm>
                  <a:off x="10450332"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2" name="Rectangle 181"/>
                <p:cNvSpPr/>
                <p:nvPr/>
              </p:nvSpPr>
              <p:spPr bwMode="auto">
                <a:xfrm>
                  <a:off x="10635273" y="5651501"/>
                  <a:ext cx="124782" cy="310608"/>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3" name="Rectangle 182"/>
                <p:cNvSpPr/>
                <p:nvPr/>
              </p:nvSpPr>
              <p:spPr bwMode="auto">
                <a:xfrm>
                  <a:off x="8415948"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4" name="Rectangle 183"/>
                <p:cNvSpPr/>
                <p:nvPr/>
              </p:nvSpPr>
              <p:spPr bwMode="auto">
                <a:xfrm>
                  <a:off x="8600892"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5" name="Rectangle 184"/>
                <p:cNvSpPr/>
                <p:nvPr/>
              </p:nvSpPr>
              <p:spPr bwMode="auto">
                <a:xfrm>
                  <a:off x="8785836"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6" name="Rectangle 185"/>
                <p:cNvSpPr/>
                <p:nvPr/>
              </p:nvSpPr>
              <p:spPr bwMode="auto">
                <a:xfrm>
                  <a:off x="8970780" y="5837327"/>
                  <a:ext cx="864558"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1" name="Rectangle 190"/>
                <p:cNvSpPr/>
                <p:nvPr/>
              </p:nvSpPr>
              <p:spPr bwMode="auto">
                <a:xfrm>
                  <a:off x="9895500"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2" name="Rectangle 191"/>
                <p:cNvSpPr/>
                <p:nvPr/>
              </p:nvSpPr>
              <p:spPr bwMode="auto">
                <a:xfrm>
                  <a:off x="10080444"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3" name="Rectangle 192"/>
                <p:cNvSpPr/>
                <p:nvPr/>
              </p:nvSpPr>
              <p:spPr bwMode="auto">
                <a:xfrm>
                  <a:off x="10265388"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4" name="Rectangle 193"/>
                <p:cNvSpPr/>
                <p:nvPr/>
              </p:nvSpPr>
              <p:spPr bwMode="auto">
                <a:xfrm>
                  <a:off x="10450332"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nvGrpSpPr>
            <p:cNvPr id="206" name="Group 205"/>
            <p:cNvGrpSpPr/>
            <p:nvPr/>
          </p:nvGrpSpPr>
          <p:grpSpPr>
            <a:xfrm>
              <a:off x="5308651" y="3794814"/>
              <a:ext cx="2367066" cy="1665498"/>
              <a:chOff x="5308651" y="3121714"/>
              <a:chExt cx="2367066" cy="1665498"/>
            </a:xfrm>
          </p:grpSpPr>
          <p:sp>
            <p:nvSpPr>
              <p:cNvPr id="204" name="Freeform 5"/>
              <p:cNvSpPr>
                <a:spLocks noEditPoints="1"/>
              </p:cNvSpPr>
              <p:nvPr/>
            </p:nvSpPr>
            <p:spPr bwMode="auto">
              <a:xfrm>
                <a:off x="5308651" y="3121714"/>
                <a:ext cx="2367066" cy="1665498"/>
              </a:xfrm>
              <a:custGeom>
                <a:avLst/>
                <a:gdLst>
                  <a:gd name="T0" fmla="*/ 2357 w 2411"/>
                  <a:gd name="T1" fmla="*/ 0 h 1695"/>
                  <a:gd name="T2" fmla="*/ 47 w 2411"/>
                  <a:gd name="T3" fmla="*/ 0 h 1695"/>
                  <a:gd name="T4" fmla="*/ 0 w 2411"/>
                  <a:gd name="T5" fmla="*/ 47 h 1695"/>
                  <a:gd name="T6" fmla="*/ 0 w 2411"/>
                  <a:gd name="T7" fmla="*/ 1406 h 1695"/>
                  <a:gd name="T8" fmla="*/ 47 w 2411"/>
                  <a:gd name="T9" fmla="*/ 1453 h 1695"/>
                  <a:gd name="T10" fmla="*/ 335 w 2411"/>
                  <a:gd name="T11" fmla="*/ 1453 h 1695"/>
                  <a:gd name="T12" fmla="*/ 335 w 2411"/>
                  <a:gd name="T13" fmla="*/ 1453 h 1695"/>
                  <a:gd name="T14" fmla="*/ 1101 w 2411"/>
                  <a:gd name="T15" fmla="*/ 1453 h 1695"/>
                  <a:gd name="T16" fmla="*/ 1101 w 2411"/>
                  <a:gd name="T17" fmla="*/ 1558 h 1695"/>
                  <a:gd name="T18" fmla="*/ 653 w 2411"/>
                  <a:gd name="T19" fmla="*/ 1558 h 1695"/>
                  <a:gd name="T20" fmla="*/ 605 w 2411"/>
                  <a:gd name="T21" fmla="*/ 1591 h 1695"/>
                  <a:gd name="T22" fmla="*/ 562 w 2411"/>
                  <a:gd name="T23" fmla="*/ 1638 h 1695"/>
                  <a:gd name="T24" fmla="*/ 562 w 2411"/>
                  <a:gd name="T25" fmla="*/ 1648 h 1695"/>
                  <a:gd name="T26" fmla="*/ 609 w 2411"/>
                  <a:gd name="T27" fmla="*/ 1695 h 1695"/>
                  <a:gd name="T28" fmla="*/ 1762 w 2411"/>
                  <a:gd name="T29" fmla="*/ 1695 h 1695"/>
                  <a:gd name="T30" fmla="*/ 1815 w 2411"/>
                  <a:gd name="T31" fmla="*/ 1648 h 1695"/>
                  <a:gd name="T32" fmla="*/ 1815 w 2411"/>
                  <a:gd name="T33" fmla="*/ 1638 h 1695"/>
                  <a:gd name="T34" fmla="*/ 1724 w 2411"/>
                  <a:gd name="T35" fmla="*/ 1558 h 1695"/>
                  <a:gd name="T36" fmla="*/ 1272 w 2411"/>
                  <a:gd name="T37" fmla="*/ 1558 h 1695"/>
                  <a:gd name="T38" fmla="*/ 1272 w 2411"/>
                  <a:gd name="T39" fmla="*/ 1453 h 1695"/>
                  <a:gd name="T40" fmla="*/ 2357 w 2411"/>
                  <a:gd name="T41" fmla="*/ 1453 h 1695"/>
                  <a:gd name="T42" fmla="*/ 2411 w 2411"/>
                  <a:gd name="T43" fmla="*/ 1406 h 1695"/>
                  <a:gd name="T44" fmla="*/ 2411 w 2411"/>
                  <a:gd name="T45" fmla="*/ 47 h 1695"/>
                  <a:gd name="T46" fmla="*/ 2357 w 2411"/>
                  <a:gd name="T47" fmla="*/ 0 h 1695"/>
                  <a:gd name="T48" fmla="*/ 2277 w 2411"/>
                  <a:gd name="T49" fmla="*/ 1322 h 1695"/>
                  <a:gd name="T50" fmla="*/ 128 w 2411"/>
                  <a:gd name="T51" fmla="*/ 1322 h 1695"/>
                  <a:gd name="T52" fmla="*/ 128 w 2411"/>
                  <a:gd name="T53" fmla="*/ 133 h 1695"/>
                  <a:gd name="T54" fmla="*/ 2277 w 2411"/>
                  <a:gd name="T55" fmla="*/ 133 h 1695"/>
                  <a:gd name="T56" fmla="*/ 2277 w 2411"/>
                  <a:gd name="T57" fmla="*/ 1322 h 1695"/>
                  <a:gd name="T58" fmla="*/ 2277 w 2411"/>
                  <a:gd name="T59" fmla="*/ 1322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1" h="1695">
                    <a:moveTo>
                      <a:pt x="2357" y="0"/>
                    </a:moveTo>
                    <a:cubicBezTo>
                      <a:pt x="47" y="0"/>
                      <a:pt x="47" y="0"/>
                      <a:pt x="47" y="0"/>
                    </a:cubicBezTo>
                    <a:cubicBezTo>
                      <a:pt x="23" y="0"/>
                      <a:pt x="0" y="19"/>
                      <a:pt x="0" y="47"/>
                    </a:cubicBezTo>
                    <a:cubicBezTo>
                      <a:pt x="0" y="1406"/>
                      <a:pt x="0" y="1406"/>
                      <a:pt x="0" y="1406"/>
                    </a:cubicBezTo>
                    <a:cubicBezTo>
                      <a:pt x="0" y="1435"/>
                      <a:pt x="23" y="1453"/>
                      <a:pt x="47" y="1453"/>
                    </a:cubicBezTo>
                    <a:cubicBezTo>
                      <a:pt x="335" y="1453"/>
                      <a:pt x="335" y="1453"/>
                      <a:pt x="335" y="1453"/>
                    </a:cubicBezTo>
                    <a:cubicBezTo>
                      <a:pt x="335" y="1453"/>
                      <a:pt x="335" y="1453"/>
                      <a:pt x="335" y="1453"/>
                    </a:cubicBezTo>
                    <a:cubicBezTo>
                      <a:pt x="1101" y="1453"/>
                      <a:pt x="1101" y="1453"/>
                      <a:pt x="1101" y="1453"/>
                    </a:cubicBezTo>
                    <a:cubicBezTo>
                      <a:pt x="1101" y="1558"/>
                      <a:pt x="1101" y="1558"/>
                      <a:pt x="1101" y="1558"/>
                    </a:cubicBezTo>
                    <a:cubicBezTo>
                      <a:pt x="653" y="1558"/>
                      <a:pt x="653" y="1558"/>
                      <a:pt x="653" y="1558"/>
                    </a:cubicBezTo>
                    <a:cubicBezTo>
                      <a:pt x="628" y="1558"/>
                      <a:pt x="605" y="1591"/>
                      <a:pt x="605" y="1591"/>
                    </a:cubicBezTo>
                    <a:cubicBezTo>
                      <a:pt x="562" y="1638"/>
                      <a:pt x="562" y="1638"/>
                      <a:pt x="562" y="1638"/>
                    </a:cubicBezTo>
                    <a:cubicBezTo>
                      <a:pt x="562" y="1648"/>
                      <a:pt x="562" y="1648"/>
                      <a:pt x="562" y="1648"/>
                    </a:cubicBezTo>
                    <a:cubicBezTo>
                      <a:pt x="562" y="1676"/>
                      <a:pt x="581" y="1695"/>
                      <a:pt x="609" y="1695"/>
                    </a:cubicBezTo>
                    <a:cubicBezTo>
                      <a:pt x="1762" y="1695"/>
                      <a:pt x="1762" y="1695"/>
                      <a:pt x="1762" y="1695"/>
                    </a:cubicBezTo>
                    <a:cubicBezTo>
                      <a:pt x="1790" y="1695"/>
                      <a:pt x="1815" y="1676"/>
                      <a:pt x="1815" y="1648"/>
                    </a:cubicBezTo>
                    <a:cubicBezTo>
                      <a:pt x="1815" y="1638"/>
                      <a:pt x="1815" y="1638"/>
                      <a:pt x="1815" y="1638"/>
                    </a:cubicBezTo>
                    <a:cubicBezTo>
                      <a:pt x="1771" y="1591"/>
                      <a:pt x="1748" y="1558"/>
                      <a:pt x="1724" y="1558"/>
                    </a:cubicBezTo>
                    <a:cubicBezTo>
                      <a:pt x="1272" y="1558"/>
                      <a:pt x="1272" y="1558"/>
                      <a:pt x="1272" y="1558"/>
                    </a:cubicBezTo>
                    <a:cubicBezTo>
                      <a:pt x="1272" y="1453"/>
                      <a:pt x="1272" y="1453"/>
                      <a:pt x="1272" y="1453"/>
                    </a:cubicBezTo>
                    <a:cubicBezTo>
                      <a:pt x="2357" y="1453"/>
                      <a:pt x="2357" y="1453"/>
                      <a:pt x="2357" y="1453"/>
                    </a:cubicBezTo>
                    <a:cubicBezTo>
                      <a:pt x="2386" y="1453"/>
                      <a:pt x="2411" y="1435"/>
                      <a:pt x="2411" y="1406"/>
                    </a:cubicBezTo>
                    <a:cubicBezTo>
                      <a:pt x="2411" y="47"/>
                      <a:pt x="2411" y="47"/>
                      <a:pt x="2411" y="47"/>
                    </a:cubicBezTo>
                    <a:cubicBezTo>
                      <a:pt x="2411" y="19"/>
                      <a:pt x="2386" y="0"/>
                      <a:pt x="2357" y="0"/>
                    </a:cubicBezTo>
                    <a:close/>
                    <a:moveTo>
                      <a:pt x="2277" y="1322"/>
                    </a:moveTo>
                    <a:cubicBezTo>
                      <a:pt x="128" y="1322"/>
                      <a:pt x="128" y="1322"/>
                      <a:pt x="128" y="1322"/>
                    </a:cubicBezTo>
                    <a:cubicBezTo>
                      <a:pt x="128" y="133"/>
                      <a:pt x="128" y="133"/>
                      <a:pt x="128" y="133"/>
                    </a:cubicBezTo>
                    <a:cubicBezTo>
                      <a:pt x="2277" y="133"/>
                      <a:pt x="2277" y="133"/>
                      <a:pt x="2277" y="133"/>
                    </a:cubicBezTo>
                    <a:cubicBezTo>
                      <a:pt x="2277" y="1322"/>
                      <a:pt x="2277" y="1322"/>
                      <a:pt x="2277" y="1322"/>
                    </a:cubicBezTo>
                    <a:cubicBezTo>
                      <a:pt x="2277" y="1322"/>
                      <a:pt x="2277" y="1322"/>
                      <a:pt x="2277" y="1322"/>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5" name="Rectangle 204"/>
              <p:cNvSpPr/>
              <p:nvPr/>
            </p:nvSpPr>
            <p:spPr bwMode="auto">
              <a:xfrm>
                <a:off x="5389063" y="3195487"/>
                <a:ext cx="2211887" cy="1270535"/>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70" name="Group 269"/>
            <p:cNvGrpSpPr/>
            <p:nvPr/>
          </p:nvGrpSpPr>
          <p:grpSpPr>
            <a:xfrm>
              <a:off x="7740650" y="3804195"/>
              <a:ext cx="1476375" cy="1967955"/>
              <a:chOff x="7740650" y="3131095"/>
              <a:chExt cx="1476375" cy="1967955"/>
            </a:xfrm>
          </p:grpSpPr>
          <p:grpSp>
            <p:nvGrpSpPr>
              <p:cNvPr id="269" name="Group 268"/>
              <p:cNvGrpSpPr/>
              <p:nvPr/>
            </p:nvGrpSpPr>
            <p:grpSpPr>
              <a:xfrm>
                <a:off x="7740650" y="3131095"/>
                <a:ext cx="1476375" cy="1967955"/>
                <a:chOff x="7740650" y="3131095"/>
                <a:chExt cx="1476375" cy="1967955"/>
              </a:xfrm>
            </p:grpSpPr>
            <p:sp>
              <p:nvSpPr>
                <p:cNvPr id="268" name="Rectangle 267"/>
                <p:cNvSpPr/>
                <p:nvPr/>
              </p:nvSpPr>
              <p:spPr bwMode="auto">
                <a:xfrm>
                  <a:off x="7740650" y="3131095"/>
                  <a:ext cx="1476375" cy="184467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7" name="Rectangle 266"/>
                <p:cNvSpPr/>
                <p:nvPr/>
              </p:nvSpPr>
              <p:spPr bwMode="auto">
                <a:xfrm>
                  <a:off x="7740650" y="3254375"/>
                  <a:ext cx="1476375" cy="1844675"/>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66" name="Group 265"/>
              <p:cNvGrpSpPr/>
              <p:nvPr/>
            </p:nvGrpSpPr>
            <p:grpSpPr>
              <a:xfrm>
                <a:off x="7861286" y="3300413"/>
                <a:ext cx="182880" cy="90578"/>
                <a:chOff x="7861286" y="3300413"/>
                <a:chExt cx="182880" cy="90578"/>
              </a:xfrm>
            </p:grpSpPr>
            <p:sp>
              <p:nvSpPr>
                <p:cNvPr id="207" name="Rectangle 206"/>
                <p:cNvSpPr/>
                <p:nvPr/>
              </p:nvSpPr>
              <p:spPr bwMode="auto">
                <a:xfrm>
                  <a:off x="7861286" y="3300413"/>
                  <a:ext cx="13335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8" name="Rectangle 207"/>
                <p:cNvSpPr/>
                <p:nvPr/>
              </p:nvSpPr>
              <p:spPr bwMode="auto">
                <a:xfrm>
                  <a:off x="7861286" y="3363559"/>
                  <a:ext cx="182880"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65" name="Group 264"/>
              <p:cNvGrpSpPr/>
              <p:nvPr/>
            </p:nvGrpSpPr>
            <p:grpSpPr>
              <a:xfrm>
                <a:off x="7923541" y="3475943"/>
                <a:ext cx="1158557" cy="228744"/>
                <a:chOff x="7923541" y="3488009"/>
                <a:chExt cx="1158557" cy="228744"/>
              </a:xfrm>
            </p:grpSpPr>
            <p:sp>
              <p:nvSpPr>
                <p:cNvPr id="209" name="Rectangle 208"/>
                <p:cNvSpPr/>
                <p:nvPr/>
              </p:nvSpPr>
              <p:spPr bwMode="auto">
                <a:xfrm>
                  <a:off x="7923541" y="3488009"/>
                  <a:ext cx="36576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0" name="Rectangle 209"/>
                <p:cNvSpPr/>
                <p:nvPr/>
              </p:nvSpPr>
              <p:spPr bwMode="auto">
                <a:xfrm>
                  <a:off x="8350578" y="3488009"/>
                  <a:ext cx="36576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1" name="Rectangle 210"/>
                <p:cNvSpPr/>
                <p:nvPr/>
              </p:nvSpPr>
              <p:spPr bwMode="auto">
                <a:xfrm>
                  <a:off x="7984818" y="3555304"/>
                  <a:ext cx="137160"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2" name="Rectangle 211"/>
                <p:cNvSpPr/>
                <p:nvPr/>
              </p:nvSpPr>
              <p:spPr bwMode="auto">
                <a:xfrm>
                  <a:off x="8166592" y="3555304"/>
                  <a:ext cx="22860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3" name="Rectangle 212"/>
                <p:cNvSpPr/>
                <p:nvPr/>
              </p:nvSpPr>
              <p:spPr bwMode="auto">
                <a:xfrm>
                  <a:off x="8044166" y="3621022"/>
                  <a:ext cx="32004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4" name="Rectangle 213"/>
                <p:cNvSpPr/>
                <p:nvPr/>
              </p:nvSpPr>
              <p:spPr bwMode="auto">
                <a:xfrm>
                  <a:off x="8416440" y="3621022"/>
                  <a:ext cx="118872"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5" name="Rectangle 214"/>
                <p:cNvSpPr/>
                <p:nvPr/>
              </p:nvSpPr>
              <p:spPr bwMode="auto">
                <a:xfrm>
                  <a:off x="8106421" y="3689321"/>
                  <a:ext cx="36576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6" name="Rectangle 215"/>
                <p:cNvSpPr/>
                <p:nvPr/>
              </p:nvSpPr>
              <p:spPr bwMode="auto">
                <a:xfrm>
                  <a:off x="8533458" y="3689321"/>
                  <a:ext cx="54864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7" name="Rectangle 216"/>
                <p:cNvSpPr/>
                <p:nvPr/>
              </p:nvSpPr>
              <p:spPr bwMode="auto">
                <a:xfrm>
                  <a:off x="8597825" y="3617048"/>
                  <a:ext cx="246888"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64" name="Group 263"/>
              <p:cNvGrpSpPr/>
              <p:nvPr/>
            </p:nvGrpSpPr>
            <p:grpSpPr>
              <a:xfrm>
                <a:off x="7861286" y="3789639"/>
                <a:ext cx="303354" cy="90756"/>
                <a:chOff x="7861286" y="3793332"/>
                <a:chExt cx="303354" cy="90756"/>
              </a:xfrm>
            </p:grpSpPr>
            <p:sp>
              <p:nvSpPr>
                <p:cNvPr id="218" name="Rectangle 217"/>
                <p:cNvSpPr/>
                <p:nvPr/>
              </p:nvSpPr>
              <p:spPr bwMode="auto">
                <a:xfrm>
                  <a:off x="7861286" y="3793332"/>
                  <a:ext cx="228600"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9" name="Rectangle 218"/>
                <p:cNvSpPr/>
                <p:nvPr/>
              </p:nvSpPr>
              <p:spPr bwMode="auto">
                <a:xfrm>
                  <a:off x="7926896" y="3856656"/>
                  <a:ext cx="237744"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63" name="Group 262"/>
              <p:cNvGrpSpPr/>
              <p:nvPr/>
            </p:nvGrpSpPr>
            <p:grpSpPr>
              <a:xfrm>
                <a:off x="7861286" y="3965347"/>
                <a:ext cx="977279" cy="294462"/>
                <a:chOff x="7861286" y="3976867"/>
                <a:chExt cx="977279" cy="294462"/>
              </a:xfrm>
            </p:grpSpPr>
            <p:sp>
              <p:nvSpPr>
                <p:cNvPr id="220" name="Rectangle 219"/>
                <p:cNvSpPr/>
                <p:nvPr/>
              </p:nvSpPr>
              <p:spPr bwMode="auto">
                <a:xfrm>
                  <a:off x="7861286" y="3976867"/>
                  <a:ext cx="182880" cy="27432"/>
                </a:xfrm>
                <a:prstGeom prst="rect">
                  <a:avLst/>
                </a:prstGeom>
                <a:solidFill>
                  <a:schemeClr val="bg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1" name="Rectangle 220"/>
                <p:cNvSpPr/>
                <p:nvPr/>
              </p:nvSpPr>
              <p:spPr bwMode="auto">
                <a:xfrm>
                  <a:off x="8120862" y="3976867"/>
                  <a:ext cx="41148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3" name="Rectangle 222"/>
                <p:cNvSpPr/>
                <p:nvPr/>
              </p:nvSpPr>
              <p:spPr bwMode="auto">
                <a:xfrm>
                  <a:off x="7925728" y="4044664"/>
                  <a:ext cx="45720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4" name="Rectangle 223"/>
                <p:cNvSpPr/>
                <p:nvPr/>
              </p:nvSpPr>
              <p:spPr bwMode="auto">
                <a:xfrm>
                  <a:off x="7983513" y="4109880"/>
                  <a:ext cx="18288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5" name="Rectangle 224"/>
                <p:cNvSpPr/>
                <p:nvPr/>
              </p:nvSpPr>
              <p:spPr bwMode="auto">
                <a:xfrm>
                  <a:off x="8236731" y="4109880"/>
                  <a:ext cx="228600"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6" name="Rectangle 225"/>
                <p:cNvSpPr/>
                <p:nvPr/>
              </p:nvSpPr>
              <p:spPr bwMode="auto">
                <a:xfrm>
                  <a:off x="8045768" y="4178179"/>
                  <a:ext cx="36576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7" name="Rectangle 226"/>
                <p:cNvSpPr/>
                <p:nvPr/>
              </p:nvSpPr>
              <p:spPr bwMode="auto">
                <a:xfrm>
                  <a:off x="8472805" y="4178179"/>
                  <a:ext cx="36576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8" name="Rectangle 227"/>
                <p:cNvSpPr/>
                <p:nvPr/>
              </p:nvSpPr>
              <p:spPr bwMode="auto">
                <a:xfrm>
                  <a:off x="8537172" y="4105906"/>
                  <a:ext cx="246888"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9" name="Rectangle 228"/>
                <p:cNvSpPr/>
                <p:nvPr/>
              </p:nvSpPr>
              <p:spPr bwMode="auto">
                <a:xfrm>
                  <a:off x="8105939" y="4243897"/>
                  <a:ext cx="41148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62" name="Group 261"/>
              <p:cNvGrpSpPr/>
              <p:nvPr/>
            </p:nvGrpSpPr>
            <p:grpSpPr>
              <a:xfrm>
                <a:off x="7861286" y="4344761"/>
                <a:ext cx="1102374" cy="228744"/>
                <a:chOff x="7861286" y="4351628"/>
                <a:chExt cx="1102374" cy="228744"/>
              </a:xfrm>
            </p:grpSpPr>
            <p:sp>
              <p:nvSpPr>
                <p:cNvPr id="230" name="Rectangle 229"/>
                <p:cNvSpPr/>
                <p:nvPr/>
              </p:nvSpPr>
              <p:spPr bwMode="auto">
                <a:xfrm>
                  <a:off x="7861286" y="4351628"/>
                  <a:ext cx="137160"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2" name="Rectangle 231"/>
                <p:cNvSpPr/>
                <p:nvPr/>
              </p:nvSpPr>
              <p:spPr bwMode="auto">
                <a:xfrm>
                  <a:off x="7924165" y="4418923"/>
                  <a:ext cx="228600" cy="27432"/>
                </a:xfrm>
                <a:prstGeom prst="rect">
                  <a:avLst/>
                </a:prstGeom>
                <a:solidFill>
                  <a:schemeClr val="bg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3" name="Rectangle 232"/>
                <p:cNvSpPr/>
                <p:nvPr/>
              </p:nvSpPr>
              <p:spPr bwMode="auto">
                <a:xfrm>
                  <a:off x="8232140" y="4418923"/>
                  <a:ext cx="73152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4" name="Rectangle 233"/>
                <p:cNvSpPr/>
                <p:nvPr/>
              </p:nvSpPr>
              <p:spPr bwMode="auto">
                <a:xfrm>
                  <a:off x="7983513" y="4484641"/>
                  <a:ext cx="36576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6" name="Rectangle 235"/>
                <p:cNvSpPr/>
                <p:nvPr/>
              </p:nvSpPr>
              <p:spPr bwMode="auto">
                <a:xfrm>
                  <a:off x="8045768" y="4552940"/>
                  <a:ext cx="50292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8" name="Rectangle 237"/>
                <p:cNvSpPr/>
                <p:nvPr/>
              </p:nvSpPr>
              <p:spPr bwMode="auto">
                <a:xfrm>
                  <a:off x="8422871" y="4480667"/>
                  <a:ext cx="310896"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61" name="Group 260"/>
              <p:cNvGrpSpPr/>
              <p:nvPr/>
            </p:nvGrpSpPr>
            <p:grpSpPr>
              <a:xfrm>
                <a:off x="7983513" y="4658457"/>
                <a:ext cx="1116116" cy="161449"/>
                <a:chOff x="7983513" y="4654652"/>
                <a:chExt cx="1116116" cy="161449"/>
              </a:xfrm>
            </p:grpSpPr>
            <p:sp>
              <p:nvSpPr>
                <p:cNvPr id="248" name="Rectangle 247"/>
                <p:cNvSpPr/>
                <p:nvPr/>
              </p:nvSpPr>
              <p:spPr bwMode="auto">
                <a:xfrm>
                  <a:off x="7983513" y="4654652"/>
                  <a:ext cx="59436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9" name="Rectangle 248"/>
                <p:cNvSpPr/>
                <p:nvPr/>
              </p:nvSpPr>
              <p:spPr bwMode="auto">
                <a:xfrm>
                  <a:off x="8043050" y="4720370"/>
                  <a:ext cx="320040"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0" name="Rectangle 249"/>
                <p:cNvSpPr/>
                <p:nvPr/>
              </p:nvSpPr>
              <p:spPr bwMode="auto">
                <a:xfrm>
                  <a:off x="8415324" y="4720370"/>
                  <a:ext cx="118872"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1" name="Rectangle 250"/>
                <p:cNvSpPr/>
                <p:nvPr/>
              </p:nvSpPr>
              <p:spPr bwMode="auto">
                <a:xfrm>
                  <a:off x="8105305" y="4788669"/>
                  <a:ext cx="32004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2" name="Rectangle 251"/>
                <p:cNvSpPr/>
                <p:nvPr/>
              </p:nvSpPr>
              <p:spPr bwMode="auto">
                <a:xfrm>
                  <a:off x="8487103" y="4788669"/>
                  <a:ext cx="18288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3" name="Rectangle 252"/>
                <p:cNvSpPr/>
                <p:nvPr/>
              </p:nvSpPr>
              <p:spPr bwMode="auto">
                <a:xfrm>
                  <a:off x="8596709" y="4716396"/>
                  <a:ext cx="502920"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4" name="Rectangle 253"/>
                <p:cNvSpPr/>
                <p:nvPr/>
              </p:nvSpPr>
              <p:spPr bwMode="auto">
                <a:xfrm>
                  <a:off x="8727738" y="4788669"/>
                  <a:ext cx="18288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60" name="Group 259"/>
              <p:cNvGrpSpPr/>
              <p:nvPr/>
            </p:nvGrpSpPr>
            <p:grpSpPr>
              <a:xfrm>
                <a:off x="7861286" y="4904857"/>
                <a:ext cx="613124" cy="95731"/>
                <a:chOff x="7861286" y="4904857"/>
                <a:chExt cx="613124" cy="95731"/>
              </a:xfrm>
            </p:grpSpPr>
            <p:sp>
              <p:nvSpPr>
                <p:cNvPr id="255" name="Rectangle 254"/>
                <p:cNvSpPr/>
                <p:nvPr/>
              </p:nvSpPr>
              <p:spPr bwMode="auto">
                <a:xfrm>
                  <a:off x="7861286" y="4904857"/>
                  <a:ext cx="365760"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6" name="Rectangle 255"/>
                <p:cNvSpPr/>
                <p:nvPr/>
              </p:nvSpPr>
              <p:spPr bwMode="auto">
                <a:xfrm>
                  <a:off x="7923541" y="4973156"/>
                  <a:ext cx="246888"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7" name="Rectangle 256"/>
                <p:cNvSpPr/>
                <p:nvPr/>
              </p:nvSpPr>
              <p:spPr bwMode="auto">
                <a:xfrm>
                  <a:off x="8245810" y="4973156"/>
                  <a:ext cx="22860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nvGrpSpPr>
            <p:cNvPr id="374" name="Group 373"/>
            <p:cNvGrpSpPr/>
            <p:nvPr/>
          </p:nvGrpSpPr>
          <p:grpSpPr>
            <a:xfrm>
              <a:off x="9345911" y="3797978"/>
              <a:ext cx="1476375" cy="1967955"/>
              <a:chOff x="9345911" y="3124878"/>
              <a:chExt cx="1476375" cy="1967955"/>
            </a:xfrm>
          </p:grpSpPr>
          <p:grpSp>
            <p:nvGrpSpPr>
              <p:cNvPr id="277" name="Group 276"/>
              <p:cNvGrpSpPr/>
              <p:nvPr/>
            </p:nvGrpSpPr>
            <p:grpSpPr>
              <a:xfrm>
                <a:off x="9345911" y="3124878"/>
                <a:ext cx="1476375" cy="1967955"/>
                <a:chOff x="7740650" y="3131095"/>
                <a:chExt cx="1476375" cy="1967955"/>
              </a:xfrm>
            </p:grpSpPr>
            <p:sp>
              <p:nvSpPr>
                <p:cNvPr id="323" name="Rectangle 322"/>
                <p:cNvSpPr/>
                <p:nvPr/>
              </p:nvSpPr>
              <p:spPr bwMode="auto">
                <a:xfrm>
                  <a:off x="7740650" y="3131095"/>
                  <a:ext cx="1476375" cy="1844675"/>
                </a:xfrm>
                <a:prstGeom prst="rect">
                  <a:avLst/>
                </a:prstGeom>
                <a:solidFill>
                  <a:schemeClr val="tx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4" name="Rectangle 323"/>
                <p:cNvSpPr/>
                <p:nvPr/>
              </p:nvSpPr>
              <p:spPr bwMode="auto">
                <a:xfrm>
                  <a:off x="7740650" y="3254375"/>
                  <a:ext cx="1476375" cy="1844675"/>
                </a:xfrm>
                <a:prstGeom prst="rect">
                  <a:avLst/>
                </a:prstGeom>
                <a:solidFill>
                  <a:schemeClr val="tx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26" name="Rectangle 325"/>
              <p:cNvSpPr/>
              <p:nvPr/>
            </p:nvSpPr>
            <p:spPr bwMode="auto">
              <a:xfrm>
                <a:off x="9437493" y="4053432"/>
                <a:ext cx="363731" cy="304256"/>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7" name="Rectangle 326"/>
              <p:cNvSpPr/>
              <p:nvPr/>
            </p:nvSpPr>
            <p:spPr bwMode="auto">
              <a:xfrm>
                <a:off x="9898578" y="4053432"/>
                <a:ext cx="363731" cy="3042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8" name="Rectangle 327"/>
              <p:cNvSpPr/>
              <p:nvPr/>
            </p:nvSpPr>
            <p:spPr bwMode="auto">
              <a:xfrm>
                <a:off x="10362747" y="4053432"/>
                <a:ext cx="363731" cy="304256"/>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45" name="Group 344"/>
              <p:cNvGrpSpPr/>
              <p:nvPr/>
            </p:nvGrpSpPr>
            <p:grpSpPr>
              <a:xfrm>
                <a:off x="9437493" y="3559175"/>
                <a:ext cx="1288985" cy="117474"/>
                <a:chOff x="9437493" y="3559175"/>
                <a:chExt cx="1288985" cy="117474"/>
              </a:xfrm>
            </p:grpSpPr>
            <p:sp>
              <p:nvSpPr>
                <p:cNvPr id="329" name="Rectangle 328"/>
                <p:cNvSpPr/>
                <p:nvPr/>
              </p:nvSpPr>
              <p:spPr bwMode="auto">
                <a:xfrm>
                  <a:off x="9437493" y="3562035"/>
                  <a:ext cx="1288985" cy="114614"/>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3" name="Rectangle 342"/>
                <p:cNvSpPr/>
                <p:nvPr/>
              </p:nvSpPr>
              <p:spPr bwMode="auto">
                <a:xfrm>
                  <a:off x="9693073" y="3559175"/>
                  <a:ext cx="260552" cy="117474"/>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0" name="Rectangle 329"/>
                <p:cNvSpPr/>
                <p:nvPr/>
              </p:nvSpPr>
              <p:spPr bwMode="auto">
                <a:xfrm>
                  <a:off x="9496177" y="3606662"/>
                  <a:ext cx="137160" cy="27432"/>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1" name="Rectangle 330"/>
                <p:cNvSpPr/>
                <p:nvPr/>
              </p:nvSpPr>
              <p:spPr bwMode="auto">
                <a:xfrm>
                  <a:off x="9754570" y="3606662"/>
                  <a:ext cx="137160" cy="27432"/>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2" name="Rectangle 331"/>
                <p:cNvSpPr/>
                <p:nvPr/>
              </p:nvSpPr>
              <p:spPr bwMode="auto">
                <a:xfrm>
                  <a:off x="10012963" y="3606662"/>
                  <a:ext cx="137160" cy="27432"/>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3" name="Rectangle 332"/>
                <p:cNvSpPr/>
                <p:nvPr/>
              </p:nvSpPr>
              <p:spPr bwMode="auto">
                <a:xfrm>
                  <a:off x="10271356" y="3606662"/>
                  <a:ext cx="137160" cy="27432"/>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4" name="Rectangle 333"/>
                <p:cNvSpPr/>
                <p:nvPr/>
              </p:nvSpPr>
              <p:spPr bwMode="auto">
                <a:xfrm>
                  <a:off x="10529747" y="3606662"/>
                  <a:ext cx="137160" cy="27432"/>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42" name="Group 341"/>
              <p:cNvGrpSpPr/>
              <p:nvPr/>
            </p:nvGrpSpPr>
            <p:grpSpPr>
              <a:xfrm>
                <a:off x="9465450" y="3797545"/>
                <a:ext cx="1188720" cy="146051"/>
                <a:chOff x="9465450" y="3797545"/>
                <a:chExt cx="1188720" cy="146051"/>
              </a:xfrm>
            </p:grpSpPr>
            <p:sp>
              <p:nvSpPr>
                <p:cNvPr id="336" name="Rectangle 335"/>
                <p:cNvSpPr/>
                <p:nvPr/>
              </p:nvSpPr>
              <p:spPr bwMode="auto">
                <a:xfrm>
                  <a:off x="9527973" y="3797545"/>
                  <a:ext cx="603504"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7" name="Rectangle 336"/>
                <p:cNvSpPr/>
                <p:nvPr/>
              </p:nvSpPr>
              <p:spPr bwMode="auto">
                <a:xfrm>
                  <a:off x="10205226" y="3797545"/>
                  <a:ext cx="393192"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8" name="Rectangle 337"/>
                <p:cNvSpPr/>
                <p:nvPr/>
              </p:nvSpPr>
              <p:spPr bwMode="auto">
                <a:xfrm>
                  <a:off x="9465450" y="3856854"/>
                  <a:ext cx="1188720"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9" name="Rectangle 338"/>
                <p:cNvSpPr/>
                <p:nvPr/>
              </p:nvSpPr>
              <p:spPr bwMode="auto">
                <a:xfrm>
                  <a:off x="9531407" y="3916164"/>
                  <a:ext cx="292608"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0" name="Rectangle 339"/>
                <p:cNvSpPr/>
                <p:nvPr/>
              </p:nvSpPr>
              <p:spPr bwMode="auto">
                <a:xfrm>
                  <a:off x="9898578" y="3916164"/>
                  <a:ext cx="118872"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1" name="Rectangle 340"/>
                <p:cNvSpPr/>
                <p:nvPr/>
              </p:nvSpPr>
              <p:spPr bwMode="auto">
                <a:xfrm>
                  <a:off x="10086354" y="3916164"/>
                  <a:ext cx="512064"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47" name="Group 346"/>
              <p:cNvGrpSpPr/>
              <p:nvPr/>
            </p:nvGrpSpPr>
            <p:grpSpPr>
              <a:xfrm>
                <a:off x="9465719" y="3362734"/>
                <a:ext cx="731520" cy="88380"/>
                <a:chOff x="9465719" y="3362734"/>
                <a:chExt cx="731520" cy="88380"/>
              </a:xfrm>
            </p:grpSpPr>
            <p:sp>
              <p:nvSpPr>
                <p:cNvPr id="335" name="Rectangle 334"/>
                <p:cNvSpPr/>
                <p:nvPr/>
              </p:nvSpPr>
              <p:spPr bwMode="auto">
                <a:xfrm>
                  <a:off x="9465719" y="3362734"/>
                  <a:ext cx="18288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6" name="Rectangle 345"/>
                <p:cNvSpPr/>
                <p:nvPr/>
              </p:nvSpPr>
              <p:spPr bwMode="auto">
                <a:xfrm>
                  <a:off x="9465719" y="3423682"/>
                  <a:ext cx="73152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54" name="Group 353"/>
              <p:cNvGrpSpPr/>
              <p:nvPr/>
            </p:nvGrpSpPr>
            <p:grpSpPr>
              <a:xfrm>
                <a:off x="9434530" y="4405572"/>
                <a:ext cx="356616" cy="212071"/>
                <a:chOff x="9434530" y="4405572"/>
                <a:chExt cx="356616" cy="212071"/>
              </a:xfrm>
            </p:grpSpPr>
            <p:sp>
              <p:nvSpPr>
                <p:cNvPr id="349" name="Rectangle 348"/>
                <p:cNvSpPr/>
                <p:nvPr/>
              </p:nvSpPr>
              <p:spPr bwMode="auto">
                <a:xfrm>
                  <a:off x="9434530" y="4405572"/>
                  <a:ext cx="292608"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0" name="Rectangle 349"/>
                <p:cNvSpPr/>
                <p:nvPr/>
              </p:nvSpPr>
              <p:spPr bwMode="auto">
                <a:xfrm>
                  <a:off x="9434530" y="4467118"/>
                  <a:ext cx="22860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1" name="Rectangle 350"/>
                <p:cNvSpPr/>
                <p:nvPr/>
              </p:nvSpPr>
              <p:spPr bwMode="auto">
                <a:xfrm>
                  <a:off x="9434530" y="4528664"/>
                  <a:ext cx="18288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2" name="Rectangle 351"/>
                <p:cNvSpPr/>
                <p:nvPr/>
              </p:nvSpPr>
              <p:spPr bwMode="auto">
                <a:xfrm>
                  <a:off x="9663130" y="4528664"/>
                  <a:ext cx="128016"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3" name="Rectangle 352"/>
                <p:cNvSpPr/>
                <p:nvPr/>
              </p:nvSpPr>
              <p:spPr bwMode="auto">
                <a:xfrm>
                  <a:off x="9434530" y="4590211"/>
                  <a:ext cx="292608"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61" name="Rectangle 360"/>
              <p:cNvSpPr/>
              <p:nvPr/>
            </p:nvSpPr>
            <p:spPr bwMode="auto">
              <a:xfrm>
                <a:off x="10134026" y="4466701"/>
                <a:ext cx="118872"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63" name="Group 362"/>
              <p:cNvGrpSpPr/>
              <p:nvPr/>
            </p:nvGrpSpPr>
            <p:grpSpPr>
              <a:xfrm>
                <a:off x="9898578" y="4405572"/>
                <a:ext cx="365760" cy="212071"/>
                <a:chOff x="9898578" y="4405572"/>
                <a:chExt cx="365760" cy="212071"/>
              </a:xfrm>
            </p:grpSpPr>
            <p:grpSp>
              <p:nvGrpSpPr>
                <p:cNvPr id="355" name="Group 354"/>
                <p:cNvGrpSpPr/>
                <p:nvPr/>
              </p:nvGrpSpPr>
              <p:grpSpPr>
                <a:xfrm>
                  <a:off x="9898578" y="4405572"/>
                  <a:ext cx="365760" cy="212071"/>
                  <a:chOff x="9434530" y="4405572"/>
                  <a:chExt cx="365760" cy="212071"/>
                </a:xfrm>
              </p:grpSpPr>
              <p:sp>
                <p:nvSpPr>
                  <p:cNvPr id="356" name="Rectangle 355"/>
                  <p:cNvSpPr/>
                  <p:nvPr/>
                </p:nvSpPr>
                <p:spPr bwMode="auto">
                  <a:xfrm>
                    <a:off x="9434530" y="4405572"/>
                    <a:ext cx="32004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7" name="Rectangle 356"/>
                  <p:cNvSpPr/>
                  <p:nvPr/>
                </p:nvSpPr>
                <p:spPr bwMode="auto">
                  <a:xfrm>
                    <a:off x="9434530" y="4467118"/>
                    <a:ext cx="18288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8" name="Rectangle 357"/>
                  <p:cNvSpPr/>
                  <p:nvPr/>
                </p:nvSpPr>
                <p:spPr bwMode="auto">
                  <a:xfrm>
                    <a:off x="9434530" y="4528664"/>
                    <a:ext cx="36576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0" name="Rectangle 359"/>
                  <p:cNvSpPr/>
                  <p:nvPr/>
                </p:nvSpPr>
                <p:spPr bwMode="auto">
                  <a:xfrm>
                    <a:off x="9434530" y="4590211"/>
                    <a:ext cx="128016"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62" name="Rectangle 361"/>
                <p:cNvSpPr/>
                <p:nvPr/>
              </p:nvSpPr>
              <p:spPr bwMode="auto">
                <a:xfrm>
                  <a:off x="10067469" y="4589888"/>
                  <a:ext cx="128016"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72" name="Group 371"/>
              <p:cNvGrpSpPr/>
              <p:nvPr/>
            </p:nvGrpSpPr>
            <p:grpSpPr>
              <a:xfrm>
                <a:off x="10358034" y="4405249"/>
                <a:ext cx="365760" cy="212071"/>
                <a:chOff x="10358034" y="4405249"/>
                <a:chExt cx="365760" cy="212071"/>
              </a:xfrm>
            </p:grpSpPr>
            <p:sp>
              <p:nvSpPr>
                <p:cNvPr id="367" name="Rectangle 366"/>
                <p:cNvSpPr/>
                <p:nvPr/>
              </p:nvSpPr>
              <p:spPr bwMode="auto">
                <a:xfrm>
                  <a:off x="10358034" y="4405249"/>
                  <a:ext cx="36576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8" name="Rectangle 367"/>
                <p:cNvSpPr/>
                <p:nvPr/>
              </p:nvSpPr>
              <p:spPr bwMode="auto">
                <a:xfrm>
                  <a:off x="10358034" y="4466795"/>
                  <a:ext cx="128016"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9" name="Rectangle 368"/>
                <p:cNvSpPr/>
                <p:nvPr/>
              </p:nvSpPr>
              <p:spPr bwMode="auto">
                <a:xfrm>
                  <a:off x="10358034" y="4528341"/>
                  <a:ext cx="27432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0" name="Rectangle 369"/>
                <p:cNvSpPr/>
                <p:nvPr/>
              </p:nvSpPr>
              <p:spPr bwMode="auto">
                <a:xfrm>
                  <a:off x="10358034" y="4589888"/>
                  <a:ext cx="18288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6" name="Rectangle 365"/>
                <p:cNvSpPr/>
                <p:nvPr/>
              </p:nvSpPr>
              <p:spPr bwMode="auto">
                <a:xfrm>
                  <a:off x="10589183" y="4589565"/>
                  <a:ext cx="128016"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1" name="Rectangle 370"/>
                <p:cNvSpPr/>
                <p:nvPr/>
              </p:nvSpPr>
              <p:spPr bwMode="auto">
                <a:xfrm>
                  <a:off x="10534319" y="4466701"/>
                  <a:ext cx="18288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73" name="Rectangle 372"/>
              <p:cNvSpPr/>
              <p:nvPr/>
            </p:nvSpPr>
            <p:spPr bwMode="auto">
              <a:xfrm>
                <a:off x="9434530" y="4725489"/>
                <a:ext cx="1289264" cy="247194"/>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81" name="Group 380"/>
            <p:cNvGrpSpPr/>
            <p:nvPr/>
          </p:nvGrpSpPr>
          <p:grpSpPr>
            <a:xfrm>
              <a:off x="10915566" y="4874213"/>
              <a:ext cx="536092" cy="799475"/>
              <a:chOff x="5951537" y="5232400"/>
              <a:chExt cx="365126" cy="544513"/>
            </a:xfrm>
          </p:grpSpPr>
          <p:sp>
            <p:nvSpPr>
              <p:cNvPr id="377" name="AutoShape 7"/>
              <p:cNvSpPr>
                <a:spLocks noChangeAspect="1" noChangeArrowheads="1" noTextEdit="1"/>
              </p:cNvSpPr>
              <p:nvPr/>
            </p:nvSpPr>
            <p:spPr bwMode="auto">
              <a:xfrm>
                <a:off x="5959475" y="5235575"/>
                <a:ext cx="354013"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8" name="Freeform 9"/>
              <p:cNvSpPr>
                <a:spLocks/>
              </p:cNvSpPr>
              <p:nvPr/>
            </p:nvSpPr>
            <p:spPr bwMode="auto">
              <a:xfrm>
                <a:off x="5951537" y="5232400"/>
                <a:ext cx="365126" cy="544513"/>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9" name="Freeform 10"/>
              <p:cNvSpPr>
                <a:spLocks/>
              </p:cNvSpPr>
              <p:nvPr/>
            </p:nvSpPr>
            <p:spPr bwMode="auto">
              <a:xfrm>
                <a:off x="6115050" y="5303838"/>
                <a:ext cx="38100" cy="134938"/>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0" name="Rectangle 11"/>
              <p:cNvSpPr>
                <a:spLocks noChangeArrowheads="1"/>
              </p:cNvSpPr>
              <p:nvPr/>
            </p:nvSpPr>
            <p:spPr bwMode="auto">
              <a:xfrm>
                <a:off x="6129338" y="5232400"/>
                <a:ext cx="11113" cy="2921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7" name="Group 396"/>
            <p:cNvGrpSpPr/>
            <p:nvPr/>
          </p:nvGrpSpPr>
          <p:grpSpPr>
            <a:xfrm>
              <a:off x="10929938" y="2701925"/>
              <a:ext cx="1168400" cy="1011238"/>
              <a:chOff x="10929938" y="2028825"/>
              <a:chExt cx="1168400" cy="1011238"/>
            </a:xfrm>
          </p:grpSpPr>
          <p:sp>
            <p:nvSpPr>
              <p:cNvPr id="385" name="Freeform 15"/>
              <p:cNvSpPr>
                <a:spLocks noEditPoints="1"/>
              </p:cNvSpPr>
              <p:nvPr/>
            </p:nvSpPr>
            <p:spPr bwMode="auto">
              <a:xfrm>
                <a:off x="10929938" y="2028825"/>
                <a:ext cx="1168400" cy="1011238"/>
              </a:xfrm>
              <a:custGeom>
                <a:avLst/>
                <a:gdLst>
                  <a:gd name="T0" fmla="*/ 285 w 340"/>
                  <a:gd name="T1" fmla="*/ 56 h 294"/>
                  <a:gd name="T2" fmla="*/ 243 w 340"/>
                  <a:gd name="T3" fmla="*/ 56 h 294"/>
                  <a:gd name="T4" fmla="*/ 243 w 340"/>
                  <a:gd name="T5" fmla="*/ 10 h 294"/>
                  <a:gd name="T6" fmla="*/ 233 w 340"/>
                  <a:gd name="T7" fmla="*/ 0 h 294"/>
                  <a:gd name="T8" fmla="*/ 10 w 340"/>
                  <a:gd name="T9" fmla="*/ 0 h 294"/>
                  <a:gd name="T10" fmla="*/ 0 w 340"/>
                  <a:gd name="T11" fmla="*/ 10 h 294"/>
                  <a:gd name="T12" fmla="*/ 0 w 340"/>
                  <a:gd name="T13" fmla="*/ 271 h 294"/>
                  <a:gd name="T14" fmla="*/ 10 w 340"/>
                  <a:gd name="T15" fmla="*/ 281 h 294"/>
                  <a:gd name="T16" fmla="*/ 22 w 340"/>
                  <a:gd name="T17" fmla="*/ 281 h 294"/>
                  <a:gd name="T18" fmla="*/ 22 w 340"/>
                  <a:gd name="T19" fmla="*/ 294 h 294"/>
                  <a:gd name="T20" fmla="*/ 224 w 340"/>
                  <a:gd name="T21" fmla="*/ 294 h 294"/>
                  <a:gd name="T22" fmla="*/ 224 w 340"/>
                  <a:gd name="T23" fmla="*/ 281 h 294"/>
                  <a:gd name="T24" fmla="*/ 233 w 340"/>
                  <a:gd name="T25" fmla="*/ 281 h 294"/>
                  <a:gd name="T26" fmla="*/ 243 w 340"/>
                  <a:gd name="T27" fmla="*/ 271 h 294"/>
                  <a:gd name="T28" fmla="*/ 243 w 340"/>
                  <a:gd name="T29" fmla="*/ 219 h 294"/>
                  <a:gd name="T30" fmla="*/ 285 w 340"/>
                  <a:gd name="T31" fmla="*/ 219 h 294"/>
                  <a:gd name="T32" fmla="*/ 340 w 340"/>
                  <a:gd name="T33" fmla="*/ 164 h 294"/>
                  <a:gd name="T34" fmla="*/ 340 w 340"/>
                  <a:gd name="T35" fmla="*/ 112 h 294"/>
                  <a:gd name="T36" fmla="*/ 285 w 340"/>
                  <a:gd name="T37" fmla="*/ 56 h 294"/>
                  <a:gd name="T38" fmla="*/ 313 w 340"/>
                  <a:gd name="T39" fmla="*/ 164 h 294"/>
                  <a:gd name="T40" fmla="*/ 285 w 340"/>
                  <a:gd name="T41" fmla="*/ 192 h 294"/>
                  <a:gd name="T42" fmla="*/ 243 w 340"/>
                  <a:gd name="T43" fmla="*/ 192 h 294"/>
                  <a:gd name="T44" fmla="*/ 243 w 340"/>
                  <a:gd name="T45" fmla="*/ 84 h 294"/>
                  <a:gd name="T46" fmla="*/ 285 w 340"/>
                  <a:gd name="T47" fmla="*/ 84 h 294"/>
                  <a:gd name="T48" fmla="*/ 313 w 340"/>
                  <a:gd name="T49" fmla="*/ 112 h 294"/>
                  <a:gd name="T50" fmla="*/ 313 w 340"/>
                  <a:gd name="T51" fmla="*/ 16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0" h="294">
                    <a:moveTo>
                      <a:pt x="285" y="56"/>
                    </a:moveTo>
                    <a:cubicBezTo>
                      <a:pt x="243" y="56"/>
                      <a:pt x="243" y="56"/>
                      <a:pt x="243" y="56"/>
                    </a:cubicBezTo>
                    <a:cubicBezTo>
                      <a:pt x="243" y="10"/>
                      <a:pt x="243" y="10"/>
                      <a:pt x="243" y="10"/>
                    </a:cubicBezTo>
                    <a:cubicBezTo>
                      <a:pt x="243" y="5"/>
                      <a:pt x="239" y="0"/>
                      <a:pt x="233" y="0"/>
                    </a:cubicBezTo>
                    <a:cubicBezTo>
                      <a:pt x="10" y="0"/>
                      <a:pt x="10" y="0"/>
                      <a:pt x="10" y="0"/>
                    </a:cubicBezTo>
                    <a:cubicBezTo>
                      <a:pt x="5" y="0"/>
                      <a:pt x="0" y="5"/>
                      <a:pt x="0" y="10"/>
                    </a:cubicBezTo>
                    <a:cubicBezTo>
                      <a:pt x="0" y="271"/>
                      <a:pt x="0" y="271"/>
                      <a:pt x="0" y="271"/>
                    </a:cubicBezTo>
                    <a:cubicBezTo>
                      <a:pt x="0" y="276"/>
                      <a:pt x="5" y="281"/>
                      <a:pt x="10" y="281"/>
                    </a:cubicBezTo>
                    <a:cubicBezTo>
                      <a:pt x="22" y="281"/>
                      <a:pt x="22" y="281"/>
                      <a:pt x="22" y="281"/>
                    </a:cubicBezTo>
                    <a:cubicBezTo>
                      <a:pt x="22" y="294"/>
                      <a:pt x="22" y="294"/>
                      <a:pt x="22" y="294"/>
                    </a:cubicBezTo>
                    <a:cubicBezTo>
                      <a:pt x="224" y="294"/>
                      <a:pt x="224" y="294"/>
                      <a:pt x="224" y="294"/>
                    </a:cubicBezTo>
                    <a:cubicBezTo>
                      <a:pt x="224" y="281"/>
                      <a:pt x="224" y="281"/>
                      <a:pt x="224" y="281"/>
                    </a:cubicBezTo>
                    <a:cubicBezTo>
                      <a:pt x="233" y="281"/>
                      <a:pt x="233" y="281"/>
                      <a:pt x="233" y="281"/>
                    </a:cubicBezTo>
                    <a:cubicBezTo>
                      <a:pt x="239" y="281"/>
                      <a:pt x="243" y="276"/>
                      <a:pt x="243" y="271"/>
                    </a:cubicBezTo>
                    <a:cubicBezTo>
                      <a:pt x="243" y="219"/>
                      <a:pt x="243" y="219"/>
                      <a:pt x="243" y="219"/>
                    </a:cubicBezTo>
                    <a:cubicBezTo>
                      <a:pt x="285" y="219"/>
                      <a:pt x="285" y="219"/>
                      <a:pt x="285" y="219"/>
                    </a:cubicBezTo>
                    <a:cubicBezTo>
                      <a:pt x="316" y="219"/>
                      <a:pt x="340" y="195"/>
                      <a:pt x="340" y="164"/>
                    </a:cubicBezTo>
                    <a:cubicBezTo>
                      <a:pt x="340" y="112"/>
                      <a:pt x="340" y="112"/>
                      <a:pt x="340" y="112"/>
                    </a:cubicBezTo>
                    <a:cubicBezTo>
                      <a:pt x="340" y="81"/>
                      <a:pt x="316" y="56"/>
                      <a:pt x="285" y="56"/>
                    </a:cubicBezTo>
                    <a:close/>
                    <a:moveTo>
                      <a:pt x="313" y="164"/>
                    </a:moveTo>
                    <a:cubicBezTo>
                      <a:pt x="313" y="179"/>
                      <a:pt x="300" y="192"/>
                      <a:pt x="285" y="192"/>
                    </a:cubicBezTo>
                    <a:cubicBezTo>
                      <a:pt x="243" y="192"/>
                      <a:pt x="243" y="192"/>
                      <a:pt x="243" y="192"/>
                    </a:cubicBezTo>
                    <a:cubicBezTo>
                      <a:pt x="243" y="84"/>
                      <a:pt x="243" y="84"/>
                      <a:pt x="243" y="84"/>
                    </a:cubicBezTo>
                    <a:cubicBezTo>
                      <a:pt x="285" y="84"/>
                      <a:pt x="285" y="84"/>
                      <a:pt x="285" y="84"/>
                    </a:cubicBezTo>
                    <a:cubicBezTo>
                      <a:pt x="300" y="84"/>
                      <a:pt x="313" y="96"/>
                      <a:pt x="313" y="112"/>
                    </a:cubicBezTo>
                    <a:lnTo>
                      <a:pt x="313" y="16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6" name="Freeform 16"/>
              <p:cNvSpPr>
                <a:spLocks/>
              </p:cNvSpPr>
              <p:nvPr/>
            </p:nvSpPr>
            <p:spPr bwMode="auto">
              <a:xfrm>
                <a:off x="11077576" y="2424113"/>
                <a:ext cx="120650" cy="150813"/>
              </a:xfrm>
              <a:custGeom>
                <a:avLst/>
                <a:gdLst>
                  <a:gd name="T0" fmla="*/ 35 w 35"/>
                  <a:gd name="T1" fmla="*/ 41 h 44"/>
                  <a:gd name="T2" fmla="*/ 20 w 35"/>
                  <a:gd name="T3" fmla="*/ 44 h 44"/>
                  <a:gd name="T4" fmla="*/ 10 w 35"/>
                  <a:gd name="T5" fmla="*/ 42 h 44"/>
                  <a:gd name="T6" fmla="*/ 2 w 35"/>
                  <a:gd name="T7" fmla="*/ 34 h 44"/>
                  <a:gd name="T8" fmla="*/ 0 w 35"/>
                  <a:gd name="T9" fmla="*/ 23 h 44"/>
                  <a:gd name="T10" fmla="*/ 6 w 35"/>
                  <a:gd name="T11" fmla="*/ 6 h 44"/>
                  <a:gd name="T12" fmla="*/ 22 w 35"/>
                  <a:gd name="T13" fmla="*/ 0 h 44"/>
                  <a:gd name="T14" fmla="*/ 34 w 35"/>
                  <a:gd name="T15" fmla="*/ 2 h 44"/>
                  <a:gd name="T16" fmla="*/ 34 w 35"/>
                  <a:gd name="T17" fmla="*/ 8 h 44"/>
                  <a:gd name="T18" fmla="*/ 21 w 35"/>
                  <a:gd name="T19" fmla="*/ 4 h 44"/>
                  <a:gd name="T20" fmla="*/ 13 w 35"/>
                  <a:gd name="T21" fmla="*/ 7 h 44"/>
                  <a:gd name="T22" fmla="*/ 7 w 35"/>
                  <a:gd name="T23" fmla="*/ 13 h 44"/>
                  <a:gd name="T24" fmla="*/ 5 w 35"/>
                  <a:gd name="T25" fmla="*/ 22 h 44"/>
                  <a:gd name="T26" fmla="*/ 9 w 35"/>
                  <a:gd name="T27" fmla="*/ 35 h 44"/>
                  <a:gd name="T28" fmla="*/ 21 w 35"/>
                  <a:gd name="T29" fmla="*/ 40 h 44"/>
                  <a:gd name="T30" fmla="*/ 30 w 35"/>
                  <a:gd name="T31" fmla="*/ 38 h 44"/>
                  <a:gd name="T32" fmla="*/ 30 w 35"/>
                  <a:gd name="T33" fmla="*/ 26 h 44"/>
                  <a:gd name="T34" fmla="*/ 20 w 35"/>
                  <a:gd name="T35" fmla="*/ 26 h 44"/>
                  <a:gd name="T36" fmla="*/ 20 w 35"/>
                  <a:gd name="T37" fmla="*/ 21 h 44"/>
                  <a:gd name="T38" fmla="*/ 35 w 35"/>
                  <a:gd name="T39" fmla="*/ 21 h 44"/>
                  <a:gd name="T40" fmla="*/ 35 w 35"/>
                  <a:gd name="T41"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4">
                    <a:moveTo>
                      <a:pt x="35" y="41"/>
                    </a:moveTo>
                    <a:cubicBezTo>
                      <a:pt x="30" y="43"/>
                      <a:pt x="26" y="44"/>
                      <a:pt x="20" y="44"/>
                    </a:cubicBezTo>
                    <a:cubicBezTo>
                      <a:pt x="16" y="44"/>
                      <a:pt x="13" y="43"/>
                      <a:pt x="10" y="42"/>
                    </a:cubicBezTo>
                    <a:cubicBezTo>
                      <a:pt x="6" y="40"/>
                      <a:pt x="4" y="37"/>
                      <a:pt x="2" y="34"/>
                    </a:cubicBezTo>
                    <a:cubicBezTo>
                      <a:pt x="1" y="30"/>
                      <a:pt x="0" y="27"/>
                      <a:pt x="0" y="23"/>
                    </a:cubicBezTo>
                    <a:cubicBezTo>
                      <a:pt x="0" y="16"/>
                      <a:pt x="2" y="11"/>
                      <a:pt x="6" y="6"/>
                    </a:cubicBezTo>
                    <a:cubicBezTo>
                      <a:pt x="10" y="2"/>
                      <a:pt x="15" y="0"/>
                      <a:pt x="22" y="0"/>
                    </a:cubicBezTo>
                    <a:cubicBezTo>
                      <a:pt x="27" y="0"/>
                      <a:pt x="31" y="1"/>
                      <a:pt x="34" y="2"/>
                    </a:cubicBezTo>
                    <a:cubicBezTo>
                      <a:pt x="34" y="8"/>
                      <a:pt x="34" y="8"/>
                      <a:pt x="34" y="8"/>
                    </a:cubicBezTo>
                    <a:cubicBezTo>
                      <a:pt x="30" y="5"/>
                      <a:pt x="26" y="4"/>
                      <a:pt x="21" y="4"/>
                    </a:cubicBezTo>
                    <a:cubicBezTo>
                      <a:pt x="18" y="4"/>
                      <a:pt x="15" y="5"/>
                      <a:pt x="13" y="7"/>
                    </a:cubicBezTo>
                    <a:cubicBezTo>
                      <a:pt x="10" y="8"/>
                      <a:pt x="8" y="10"/>
                      <a:pt x="7" y="13"/>
                    </a:cubicBezTo>
                    <a:cubicBezTo>
                      <a:pt x="6" y="16"/>
                      <a:pt x="5" y="19"/>
                      <a:pt x="5" y="22"/>
                    </a:cubicBezTo>
                    <a:cubicBezTo>
                      <a:pt x="5" y="28"/>
                      <a:pt x="6" y="32"/>
                      <a:pt x="9" y="35"/>
                    </a:cubicBezTo>
                    <a:cubicBezTo>
                      <a:pt x="12" y="38"/>
                      <a:pt x="16" y="40"/>
                      <a:pt x="21" y="40"/>
                    </a:cubicBezTo>
                    <a:cubicBezTo>
                      <a:pt x="24" y="40"/>
                      <a:pt x="27" y="39"/>
                      <a:pt x="30" y="38"/>
                    </a:cubicBezTo>
                    <a:cubicBezTo>
                      <a:pt x="30" y="26"/>
                      <a:pt x="30" y="26"/>
                      <a:pt x="30" y="26"/>
                    </a:cubicBezTo>
                    <a:cubicBezTo>
                      <a:pt x="20" y="26"/>
                      <a:pt x="20" y="26"/>
                      <a:pt x="20" y="26"/>
                    </a:cubicBezTo>
                    <a:cubicBezTo>
                      <a:pt x="20" y="21"/>
                      <a:pt x="20" y="21"/>
                      <a:pt x="20" y="21"/>
                    </a:cubicBezTo>
                    <a:cubicBezTo>
                      <a:pt x="35" y="21"/>
                      <a:pt x="35" y="21"/>
                      <a:pt x="35" y="21"/>
                    </a:cubicBezTo>
                    <a:lnTo>
                      <a:pt x="35" y="4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7" name="Freeform 17"/>
              <p:cNvSpPr>
                <a:spLocks/>
              </p:cNvSpPr>
              <p:nvPr/>
            </p:nvSpPr>
            <p:spPr bwMode="auto">
              <a:xfrm>
                <a:off x="11256963" y="2427288"/>
                <a:ext cx="79375" cy="147638"/>
              </a:xfrm>
              <a:custGeom>
                <a:avLst/>
                <a:gdLst>
                  <a:gd name="T0" fmla="*/ 50 w 50"/>
                  <a:gd name="T1" fmla="*/ 93 h 93"/>
                  <a:gd name="T2" fmla="*/ 0 w 50"/>
                  <a:gd name="T3" fmla="*/ 93 h 93"/>
                  <a:gd name="T4" fmla="*/ 0 w 50"/>
                  <a:gd name="T5" fmla="*/ 0 h 93"/>
                  <a:gd name="T6" fmla="*/ 47 w 50"/>
                  <a:gd name="T7" fmla="*/ 0 h 93"/>
                  <a:gd name="T8" fmla="*/ 47 w 50"/>
                  <a:gd name="T9" fmla="*/ 9 h 93"/>
                  <a:gd name="T10" fmla="*/ 11 w 50"/>
                  <a:gd name="T11" fmla="*/ 9 h 93"/>
                  <a:gd name="T12" fmla="*/ 11 w 50"/>
                  <a:gd name="T13" fmla="*/ 39 h 93"/>
                  <a:gd name="T14" fmla="*/ 45 w 50"/>
                  <a:gd name="T15" fmla="*/ 39 h 93"/>
                  <a:gd name="T16" fmla="*/ 45 w 50"/>
                  <a:gd name="T17" fmla="*/ 50 h 93"/>
                  <a:gd name="T18" fmla="*/ 11 w 50"/>
                  <a:gd name="T19" fmla="*/ 50 h 93"/>
                  <a:gd name="T20" fmla="*/ 11 w 50"/>
                  <a:gd name="T21" fmla="*/ 83 h 93"/>
                  <a:gd name="T22" fmla="*/ 50 w 50"/>
                  <a:gd name="T23" fmla="*/ 83 h 93"/>
                  <a:gd name="T24" fmla="*/ 50 w 50"/>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93">
                    <a:moveTo>
                      <a:pt x="50" y="93"/>
                    </a:moveTo>
                    <a:lnTo>
                      <a:pt x="0" y="93"/>
                    </a:lnTo>
                    <a:lnTo>
                      <a:pt x="0" y="0"/>
                    </a:lnTo>
                    <a:lnTo>
                      <a:pt x="47" y="0"/>
                    </a:lnTo>
                    <a:lnTo>
                      <a:pt x="47" y="9"/>
                    </a:lnTo>
                    <a:lnTo>
                      <a:pt x="11" y="9"/>
                    </a:lnTo>
                    <a:lnTo>
                      <a:pt x="11" y="39"/>
                    </a:lnTo>
                    <a:lnTo>
                      <a:pt x="45" y="39"/>
                    </a:lnTo>
                    <a:lnTo>
                      <a:pt x="45" y="50"/>
                    </a:lnTo>
                    <a:lnTo>
                      <a:pt x="11" y="50"/>
                    </a:lnTo>
                    <a:lnTo>
                      <a:pt x="11" y="83"/>
                    </a:lnTo>
                    <a:lnTo>
                      <a:pt x="50" y="83"/>
                    </a:lnTo>
                    <a:lnTo>
                      <a:pt x="50" y="9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8" name="Freeform 18"/>
              <p:cNvSpPr>
                <a:spLocks/>
              </p:cNvSpPr>
              <p:nvPr/>
            </p:nvSpPr>
            <p:spPr bwMode="auto">
              <a:xfrm>
                <a:off x="11387138" y="2427288"/>
                <a:ext cx="79375" cy="147638"/>
              </a:xfrm>
              <a:custGeom>
                <a:avLst/>
                <a:gdLst>
                  <a:gd name="T0" fmla="*/ 50 w 50"/>
                  <a:gd name="T1" fmla="*/ 93 h 93"/>
                  <a:gd name="T2" fmla="*/ 0 w 50"/>
                  <a:gd name="T3" fmla="*/ 93 h 93"/>
                  <a:gd name="T4" fmla="*/ 0 w 50"/>
                  <a:gd name="T5" fmla="*/ 0 h 93"/>
                  <a:gd name="T6" fmla="*/ 48 w 50"/>
                  <a:gd name="T7" fmla="*/ 0 h 93"/>
                  <a:gd name="T8" fmla="*/ 48 w 50"/>
                  <a:gd name="T9" fmla="*/ 9 h 93"/>
                  <a:gd name="T10" fmla="*/ 11 w 50"/>
                  <a:gd name="T11" fmla="*/ 9 h 93"/>
                  <a:gd name="T12" fmla="*/ 11 w 50"/>
                  <a:gd name="T13" fmla="*/ 39 h 93"/>
                  <a:gd name="T14" fmla="*/ 45 w 50"/>
                  <a:gd name="T15" fmla="*/ 39 h 93"/>
                  <a:gd name="T16" fmla="*/ 45 w 50"/>
                  <a:gd name="T17" fmla="*/ 50 h 93"/>
                  <a:gd name="T18" fmla="*/ 11 w 50"/>
                  <a:gd name="T19" fmla="*/ 50 h 93"/>
                  <a:gd name="T20" fmla="*/ 11 w 50"/>
                  <a:gd name="T21" fmla="*/ 83 h 93"/>
                  <a:gd name="T22" fmla="*/ 50 w 50"/>
                  <a:gd name="T23" fmla="*/ 83 h 93"/>
                  <a:gd name="T24" fmla="*/ 50 w 50"/>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93">
                    <a:moveTo>
                      <a:pt x="50" y="93"/>
                    </a:moveTo>
                    <a:lnTo>
                      <a:pt x="0" y="93"/>
                    </a:lnTo>
                    <a:lnTo>
                      <a:pt x="0" y="0"/>
                    </a:lnTo>
                    <a:lnTo>
                      <a:pt x="48" y="0"/>
                    </a:lnTo>
                    <a:lnTo>
                      <a:pt x="48" y="9"/>
                    </a:lnTo>
                    <a:lnTo>
                      <a:pt x="11" y="9"/>
                    </a:lnTo>
                    <a:lnTo>
                      <a:pt x="11" y="39"/>
                    </a:lnTo>
                    <a:lnTo>
                      <a:pt x="45" y="39"/>
                    </a:lnTo>
                    <a:lnTo>
                      <a:pt x="45" y="50"/>
                    </a:lnTo>
                    <a:lnTo>
                      <a:pt x="11" y="50"/>
                    </a:lnTo>
                    <a:lnTo>
                      <a:pt x="11" y="83"/>
                    </a:lnTo>
                    <a:lnTo>
                      <a:pt x="50" y="83"/>
                    </a:lnTo>
                    <a:lnTo>
                      <a:pt x="50" y="9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9" name="Freeform 19"/>
              <p:cNvSpPr>
                <a:spLocks/>
              </p:cNvSpPr>
              <p:nvPr/>
            </p:nvSpPr>
            <p:spPr bwMode="auto">
              <a:xfrm>
                <a:off x="11517313" y="2427288"/>
                <a:ext cx="103188" cy="147638"/>
              </a:xfrm>
              <a:custGeom>
                <a:avLst/>
                <a:gdLst>
                  <a:gd name="T0" fmla="*/ 30 w 30"/>
                  <a:gd name="T1" fmla="*/ 43 h 43"/>
                  <a:gd name="T2" fmla="*/ 23 w 30"/>
                  <a:gd name="T3" fmla="*/ 43 h 43"/>
                  <a:gd name="T4" fmla="*/ 6 w 30"/>
                  <a:gd name="T5" fmla="*/ 23 h 43"/>
                  <a:gd name="T6" fmla="*/ 5 w 30"/>
                  <a:gd name="T7" fmla="*/ 21 h 43"/>
                  <a:gd name="T8" fmla="*/ 5 w 30"/>
                  <a:gd name="T9" fmla="*/ 21 h 43"/>
                  <a:gd name="T10" fmla="*/ 5 w 30"/>
                  <a:gd name="T11" fmla="*/ 43 h 43"/>
                  <a:gd name="T12" fmla="*/ 0 w 30"/>
                  <a:gd name="T13" fmla="*/ 43 h 43"/>
                  <a:gd name="T14" fmla="*/ 0 w 30"/>
                  <a:gd name="T15" fmla="*/ 0 h 43"/>
                  <a:gd name="T16" fmla="*/ 5 w 30"/>
                  <a:gd name="T17" fmla="*/ 0 h 43"/>
                  <a:gd name="T18" fmla="*/ 5 w 30"/>
                  <a:gd name="T19" fmla="*/ 20 h 43"/>
                  <a:gd name="T20" fmla="*/ 5 w 30"/>
                  <a:gd name="T21" fmla="*/ 20 h 43"/>
                  <a:gd name="T22" fmla="*/ 6 w 30"/>
                  <a:gd name="T23" fmla="*/ 18 h 43"/>
                  <a:gd name="T24" fmla="*/ 23 w 30"/>
                  <a:gd name="T25" fmla="*/ 0 h 43"/>
                  <a:gd name="T26" fmla="*/ 29 w 30"/>
                  <a:gd name="T27" fmla="*/ 0 h 43"/>
                  <a:gd name="T28" fmla="*/ 10 w 30"/>
                  <a:gd name="T29" fmla="*/ 20 h 43"/>
                  <a:gd name="T30" fmla="*/ 30 w 30"/>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3">
                    <a:moveTo>
                      <a:pt x="30" y="43"/>
                    </a:moveTo>
                    <a:cubicBezTo>
                      <a:pt x="23" y="43"/>
                      <a:pt x="23" y="43"/>
                      <a:pt x="23" y="43"/>
                    </a:cubicBezTo>
                    <a:cubicBezTo>
                      <a:pt x="6" y="23"/>
                      <a:pt x="6" y="23"/>
                      <a:pt x="6" y="23"/>
                    </a:cubicBezTo>
                    <a:cubicBezTo>
                      <a:pt x="6" y="22"/>
                      <a:pt x="6" y="22"/>
                      <a:pt x="5" y="21"/>
                    </a:cubicBezTo>
                    <a:cubicBezTo>
                      <a:pt x="5" y="21"/>
                      <a:pt x="5" y="21"/>
                      <a:pt x="5" y="21"/>
                    </a:cubicBezTo>
                    <a:cubicBezTo>
                      <a:pt x="5" y="43"/>
                      <a:pt x="5" y="43"/>
                      <a:pt x="5" y="43"/>
                    </a:cubicBezTo>
                    <a:cubicBezTo>
                      <a:pt x="0" y="43"/>
                      <a:pt x="0" y="43"/>
                      <a:pt x="0" y="43"/>
                    </a:cubicBezTo>
                    <a:cubicBezTo>
                      <a:pt x="0" y="0"/>
                      <a:pt x="0" y="0"/>
                      <a:pt x="0" y="0"/>
                    </a:cubicBezTo>
                    <a:cubicBezTo>
                      <a:pt x="5" y="0"/>
                      <a:pt x="5" y="0"/>
                      <a:pt x="5" y="0"/>
                    </a:cubicBezTo>
                    <a:cubicBezTo>
                      <a:pt x="5" y="20"/>
                      <a:pt x="5" y="20"/>
                      <a:pt x="5" y="20"/>
                    </a:cubicBezTo>
                    <a:cubicBezTo>
                      <a:pt x="5" y="20"/>
                      <a:pt x="5" y="20"/>
                      <a:pt x="5" y="20"/>
                    </a:cubicBezTo>
                    <a:cubicBezTo>
                      <a:pt x="6" y="18"/>
                      <a:pt x="6" y="18"/>
                      <a:pt x="6" y="18"/>
                    </a:cubicBezTo>
                    <a:cubicBezTo>
                      <a:pt x="23" y="0"/>
                      <a:pt x="23" y="0"/>
                      <a:pt x="23" y="0"/>
                    </a:cubicBezTo>
                    <a:cubicBezTo>
                      <a:pt x="29" y="0"/>
                      <a:pt x="29" y="0"/>
                      <a:pt x="29" y="0"/>
                    </a:cubicBezTo>
                    <a:cubicBezTo>
                      <a:pt x="10" y="20"/>
                      <a:pt x="10" y="20"/>
                      <a:pt x="10" y="20"/>
                    </a:cubicBezTo>
                    <a:lnTo>
                      <a:pt x="30" y="4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0" name="Freeform 20"/>
              <p:cNvSpPr>
                <a:spLocks noEditPoints="1"/>
              </p:cNvSpPr>
              <p:nvPr/>
            </p:nvSpPr>
            <p:spPr bwMode="auto">
              <a:xfrm>
                <a:off x="10929938" y="2028825"/>
                <a:ext cx="1168400" cy="1011238"/>
              </a:xfrm>
              <a:custGeom>
                <a:avLst/>
                <a:gdLst>
                  <a:gd name="T0" fmla="*/ 285 w 340"/>
                  <a:gd name="T1" fmla="*/ 56 h 294"/>
                  <a:gd name="T2" fmla="*/ 243 w 340"/>
                  <a:gd name="T3" fmla="*/ 56 h 294"/>
                  <a:gd name="T4" fmla="*/ 243 w 340"/>
                  <a:gd name="T5" fmla="*/ 10 h 294"/>
                  <a:gd name="T6" fmla="*/ 233 w 340"/>
                  <a:gd name="T7" fmla="*/ 0 h 294"/>
                  <a:gd name="T8" fmla="*/ 10 w 340"/>
                  <a:gd name="T9" fmla="*/ 0 h 294"/>
                  <a:gd name="T10" fmla="*/ 0 w 340"/>
                  <a:gd name="T11" fmla="*/ 10 h 294"/>
                  <a:gd name="T12" fmla="*/ 0 w 340"/>
                  <a:gd name="T13" fmla="*/ 271 h 294"/>
                  <a:gd name="T14" fmla="*/ 10 w 340"/>
                  <a:gd name="T15" fmla="*/ 281 h 294"/>
                  <a:gd name="T16" fmla="*/ 22 w 340"/>
                  <a:gd name="T17" fmla="*/ 281 h 294"/>
                  <a:gd name="T18" fmla="*/ 22 w 340"/>
                  <a:gd name="T19" fmla="*/ 294 h 294"/>
                  <a:gd name="T20" fmla="*/ 224 w 340"/>
                  <a:gd name="T21" fmla="*/ 294 h 294"/>
                  <a:gd name="T22" fmla="*/ 224 w 340"/>
                  <a:gd name="T23" fmla="*/ 281 h 294"/>
                  <a:gd name="T24" fmla="*/ 233 w 340"/>
                  <a:gd name="T25" fmla="*/ 281 h 294"/>
                  <a:gd name="T26" fmla="*/ 243 w 340"/>
                  <a:gd name="T27" fmla="*/ 271 h 294"/>
                  <a:gd name="T28" fmla="*/ 243 w 340"/>
                  <a:gd name="T29" fmla="*/ 219 h 294"/>
                  <a:gd name="T30" fmla="*/ 285 w 340"/>
                  <a:gd name="T31" fmla="*/ 219 h 294"/>
                  <a:gd name="T32" fmla="*/ 340 w 340"/>
                  <a:gd name="T33" fmla="*/ 164 h 294"/>
                  <a:gd name="T34" fmla="*/ 340 w 340"/>
                  <a:gd name="T35" fmla="*/ 112 h 294"/>
                  <a:gd name="T36" fmla="*/ 285 w 340"/>
                  <a:gd name="T37" fmla="*/ 56 h 294"/>
                  <a:gd name="T38" fmla="*/ 313 w 340"/>
                  <a:gd name="T39" fmla="*/ 164 h 294"/>
                  <a:gd name="T40" fmla="*/ 285 w 340"/>
                  <a:gd name="T41" fmla="*/ 192 h 294"/>
                  <a:gd name="T42" fmla="*/ 243 w 340"/>
                  <a:gd name="T43" fmla="*/ 192 h 294"/>
                  <a:gd name="T44" fmla="*/ 243 w 340"/>
                  <a:gd name="T45" fmla="*/ 84 h 294"/>
                  <a:gd name="T46" fmla="*/ 285 w 340"/>
                  <a:gd name="T47" fmla="*/ 84 h 294"/>
                  <a:gd name="T48" fmla="*/ 313 w 340"/>
                  <a:gd name="T49" fmla="*/ 112 h 294"/>
                  <a:gd name="T50" fmla="*/ 313 w 340"/>
                  <a:gd name="T51" fmla="*/ 16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0" h="294">
                    <a:moveTo>
                      <a:pt x="285" y="56"/>
                    </a:moveTo>
                    <a:cubicBezTo>
                      <a:pt x="243" y="56"/>
                      <a:pt x="243" y="56"/>
                      <a:pt x="243" y="56"/>
                    </a:cubicBezTo>
                    <a:cubicBezTo>
                      <a:pt x="243" y="10"/>
                      <a:pt x="243" y="10"/>
                      <a:pt x="243" y="10"/>
                    </a:cubicBezTo>
                    <a:cubicBezTo>
                      <a:pt x="243" y="5"/>
                      <a:pt x="239" y="0"/>
                      <a:pt x="233" y="0"/>
                    </a:cubicBezTo>
                    <a:cubicBezTo>
                      <a:pt x="10" y="0"/>
                      <a:pt x="10" y="0"/>
                      <a:pt x="10" y="0"/>
                    </a:cubicBezTo>
                    <a:cubicBezTo>
                      <a:pt x="5" y="0"/>
                      <a:pt x="0" y="5"/>
                      <a:pt x="0" y="10"/>
                    </a:cubicBezTo>
                    <a:cubicBezTo>
                      <a:pt x="0" y="271"/>
                      <a:pt x="0" y="271"/>
                      <a:pt x="0" y="271"/>
                    </a:cubicBezTo>
                    <a:cubicBezTo>
                      <a:pt x="0" y="276"/>
                      <a:pt x="5" y="281"/>
                      <a:pt x="10" y="281"/>
                    </a:cubicBezTo>
                    <a:cubicBezTo>
                      <a:pt x="22" y="281"/>
                      <a:pt x="22" y="281"/>
                      <a:pt x="22" y="281"/>
                    </a:cubicBezTo>
                    <a:cubicBezTo>
                      <a:pt x="22" y="294"/>
                      <a:pt x="22" y="294"/>
                      <a:pt x="22" y="294"/>
                    </a:cubicBezTo>
                    <a:cubicBezTo>
                      <a:pt x="224" y="294"/>
                      <a:pt x="224" y="294"/>
                      <a:pt x="224" y="294"/>
                    </a:cubicBezTo>
                    <a:cubicBezTo>
                      <a:pt x="224" y="281"/>
                      <a:pt x="224" y="281"/>
                      <a:pt x="224" y="281"/>
                    </a:cubicBezTo>
                    <a:cubicBezTo>
                      <a:pt x="233" y="281"/>
                      <a:pt x="233" y="281"/>
                      <a:pt x="233" y="281"/>
                    </a:cubicBezTo>
                    <a:cubicBezTo>
                      <a:pt x="239" y="281"/>
                      <a:pt x="243" y="276"/>
                      <a:pt x="243" y="271"/>
                    </a:cubicBezTo>
                    <a:cubicBezTo>
                      <a:pt x="243" y="219"/>
                      <a:pt x="243" y="219"/>
                      <a:pt x="243" y="219"/>
                    </a:cubicBezTo>
                    <a:cubicBezTo>
                      <a:pt x="285" y="219"/>
                      <a:pt x="285" y="219"/>
                      <a:pt x="285" y="219"/>
                    </a:cubicBezTo>
                    <a:cubicBezTo>
                      <a:pt x="316" y="219"/>
                      <a:pt x="340" y="195"/>
                      <a:pt x="340" y="164"/>
                    </a:cubicBezTo>
                    <a:cubicBezTo>
                      <a:pt x="340" y="112"/>
                      <a:pt x="340" y="112"/>
                      <a:pt x="340" y="112"/>
                    </a:cubicBezTo>
                    <a:cubicBezTo>
                      <a:pt x="340" y="81"/>
                      <a:pt x="316" y="56"/>
                      <a:pt x="285" y="56"/>
                    </a:cubicBezTo>
                    <a:close/>
                    <a:moveTo>
                      <a:pt x="313" y="164"/>
                    </a:moveTo>
                    <a:cubicBezTo>
                      <a:pt x="313" y="179"/>
                      <a:pt x="300" y="192"/>
                      <a:pt x="285" y="192"/>
                    </a:cubicBezTo>
                    <a:cubicBezTo>
                      <a:pt x="243" y="192"/>
                      <a:pt x="243" y="192"/>
                      <a:pt x="243" y="192"/>
                    </a:cubicBezTo>
                    <a:cubicBezTo>
                      <a:pt x="243" y="84"/>
                      <a:pt x="243" y="84"/>
                      <a:pt x="243" y="84"/>
                    </a:cubicBezTo>
                    <a:cubicBezTo>
                      <a:pt x="285" y="84"/>
                      <a:pt x="285" y="84"/>
                      <a:pt x="285" y="84"/>
                    </a:cubicBezTo>
                    <a:cubicBezTo>
                      <a:pt x="300" y="84"/>
                      <a:pt x="313" y="96"/>
                      <a:pt x="313" y="112"/>
                    </a:cubicBezTo>
                    <a:lnTo>
                      <a:pt x="313" y="16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1" name="Freeform 21"/>
              <p:cNvSpPr>
                <a:spLocks/>
              </p:cNvSpPr>
              <p:nvPr/>
            </p:nvSpPr>
            <p:spPr bwMode="auto">
              <a:xfrm>
                <a:off x="11077576" y="2424113"/>
                <a:ext cx="120650" cy="150813"/>
              </a:xfrm>
              <a:custGeom>
                <a:avLst/>
                <a:gdLst>
                  <a:gd name="T0" fmla="*/ 35 w 35"/>
                  <a:gd name="T1" fmla="*/ 41 h 44"/>
                  <a:gd name="T2" fmla="*/ 20 w 35"/>
                  <a:gd name="T3" fmla="*/ 44 h 44"/>
                  <a:gd name="T4" fmla="*/ 10 w 35"/>
                  <a:gd name="T5" fmla="*/ 42 h 44"/>
                  <a:gd name="T6" fmla="*/ 2 w 35"/>
                  <a:gd name="T7" fmla="*/ 34 h 44"/>
                  <a:gd name="T8" fmla="*/ 0 w 35"/>
                  <a:gd name="T9" fmla="*/ 23 h 44"/>
                  <a:gd name="T10" fmla="*/ 6 w 35"/>
                  <a:gd name="T11" fmla="*/ 6 h 44"/>
                  <a:gd name="T12" fmla="*/ 22 w 35"/>
                  <a:gd name="T13" fmla="*/ 0 h 44"/>
                  <a:gd name="T14" fmla="*/ 34 w 35"/>
                  <a:gd name="T15" fmla="*/ 2 h 44"/>
                  <a:gd name="T16" fmla="*/ 34 w 35"/>
                  <a:gd name="T17" fmla="*/ 8 h 44"/>
                  <a:gd name="T18" fmla="*/ 21 w 35"/>
                  <a:gd name="T19" fmla="*/ 4 h 44"/>
                  <a:gd name="T20" fmla="*/ 13 w 35"/>
                  <a:gd name="T21" fmla="*/ 7 h 44"/>
                  <a:gd name="T22" fmla="*/ 7 w 35"/>
                  <a:gd name="T23" fmla="*/ 13 h 44"/>
                  <a:gd name="T24" fmla="*/ 5 w 35"/>
                  <a:gd name="T25" fmla="*/ 22 h 44"/>
                  <a:gd name="T26" fmla="*/ 9 w 35"/>
                  <a:gd name="T27" fmla="*/ 35 h 44"/>
                  <a:gd name="T28" fmla="*/ 21 w 35"/>
                  <a:gd name="T29" fmla="*/ 40 h 44"/>
                  <a:gd name="T30" fmla="*/ 30 w 35"/>
                  <a:gd name="T31" fmla="*/ 38 h 44"/>
                  <a:gd name="T32" fmla="*/ 30 w 35"/>
                  <a:gd name="T33" fmla="*/ 26 h 44"/>
                  <a:gd name="T34" fmla="*/ 20 w 35"/>
                  <a:gd name="T35" fmla="*/ 26 h 44"/>
                  <a:gd name="T36" fmla="*/ 20 w 35"/>
                  <a:gd name="T37" fmla="*/ 21 h 44"/>
                  <a:gd name="T38" fmla="*/ 35 w 35"/>
                  <a:gd name="T39" fmla="*/ 21 h 44"/>
                  <a:gd name="T40" fmla="*/ 35 w 35"/>
                  <a:gd name="T41"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4">
                    <a:moveTo>
                      <a:pt x="35" y="41"/>
                    </a:moveTo>
                    <a:cubicBezTo>
                      <a:pt x="30" y="43"/>
                      <a:pt x="26" y="44"/>
                      <a:pt x="20" y="44"/>
                    </a:cubicBezTo>
                    <a:cubicBezTo>
                      <a:pt x="16" y="44"/>
                      <a:pt x="13" y="43"/>
                      <a:pt x="10" y="42"/>
                    </a:cubicBezTo>
                    <a:cubicBezTo>
                      <a:pt x="6" y="40"/>
                      <a:pt x="4" y="37"/>
                      <a:pt x="2" y="34"/>
                    </a:cubicBezTo>
                    <a:cubicBezTo>
                      <a:pt x="1" y="30"/>
                      <a:pt x="0" y="27"/>
                      <a:pt x="0" y="23"/>
                    </a:cubicBezTo>
                    <a:cubicBezTo>
                      <a:pt x="0" y="16"/>
                      <a:pt x="2" y="11"/>
                      <a:pt x="6" y="6"/>
                    </a:cubicBezTo>
                    <a:cubicBezTo>
                      <a:pt x="10" y="2"/>
                      <a:pt x="15" y="0"/>
                      <a:pt x="22" y="0"/>
                    </a:cubicBezTo>
                    <a:cubicBezTo>
                      <a:pt x="27" y="0"/>
                      <a:pt x="31" y="1"/>
                      <a:pt x="34" y="2"/>
                    </a:cubicBezTo>
                    <a:cubicBezTo>
                      <a:pt x="34" y="8"/>
                      <a:pt x="34" y="8"/>
                      <a:pt x="34" y="8"/>
                    </a:cubicBezTo>
                    <a:cubicBezTo>
                      <a:pt x="30" y="5"/>
                      <a:pt x="26" y="4"/>
                      <a:pt x="21" y="4"/>
                    </a:cubicBezTo>
                    <a:cubicBezTo>
                      <a:pt x="18" y="4"/>
                      <a:pt x="15" y="5"/>
                      <a:pt x="13" y="7"/>
                    </a:cubicBezTo>
                    <a:cubicBezTo>
                      <a:pt x="10" y="8"/>
                      <a:pt x="8" y="10"/>
                      <a:pt x="7" y="13"/>
                    </a:cubicBezTo>
                    <a:cubicBezTo>
                      <a:pt x="6" y="16"/>
                      <a:pt x="5" y="19"/>
                      <a:pt x="5" y="22"/>
                    </a:cubicBezTo>
                    <a:cubicBezTo>
                      <a:pt x="5" y="28"/>
                      <a:pt x="6" y="32"/>
                      <a:pt x="9" y="35"/>
                    </a:cubicBezTo>
                    <a:cubicBezTo>
                      <a:pt x="12" y="38"/>
                      <a:pt x="16" y="40"/>
                      <a:pt x="21" y="40"/>
                    </a:cubicBezTo>
                    <a:cubicBezTo>
                      <a:pt x="24" y="40"/>
                      <a:pt x="27" y="39"/>
                      <a:pt x="30" y="38"/>
                    </a:cubicBezTo>
                    <a:cubicBezTo>
                      <a:pt x="30" y="26"/>
                      <a:pt x="30" y="26"/>
                      <a:pt x="30" y="26"/>
                    </a:cubicBezTo>
                    <a:cubicBezTo>
                      <a:pt x="20" y="26"/>
                      <a:pt x="20" y="26"/>
                      <a:pt x="20" y="26"/>
                    </a:cubicBezTo>
                    <a:cubicBezTo>
                      <a:pt x="20" y="21"/>
                      <a:pt x="20" y="21"/>
                      <a:pt x="20" y="21"/>
                    </a:cubicBezTo>
                    <a:cubicBezTo>
                      <a:pt x="35" y="21"/>
                      <a:pt x="35" y="21"/>
                      <a:pt x="35" y="21"/>
                    </a:cubicBezTo>
                    <a:lnTo>
                      <a:pt x="35" y="4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2" name="Freeform 22"/>
              <p:cNvSpPr>
                <a:spLocks/>
              </p:cNvSpPr>
              <p:nvPr/>
            </p:nvSpPr>
            <p:spPr bwMode="auto">
              <a:xfrm>
                <a:off x="11256963" y="2427288"/>
                <a:ext cx="79375" cy="147638"/>
              </a:xfrm>
              <a:custGeom>
                <a:avLst/>
                <a:gdLst>
                  <a:gd name="T0" fmla="*/ 50 w 50"/>
                  <a:gd name="T1" fmla="*/ 93 h 93"/>
                  <a:gd name="T2" fmla="*/ 0 w 50"/>
                  <a:gd name="T3" fmla="*/ 93 h 93"/>
                  <a:gd name="T4" fmla="*/ 0 w 50"/>
                  <a:gd name="T5" fmla="*/ 0 h 93"/>
                  <a:gd name="T6" fmla="*/ 47 w 50"/>
                  <a:gd name="T7" fmla="*/ 0 h 93"/>
                  <a:gd name="T8" fmla="*/ 47 w 50"/>
                  <a:gd name="T9" fmla="*/ 9 h 93"/>
                  <a:gd name="T10" fmla="*/ 11 w 50"/>
                  <a:gd name="T11" fmla="*/ 9 h 93"/>
                  <a:gd name="T12" fmla="*/ 11 w 50"/>
                  <a:gd name="T13" fmla="*/ 39 h 93"/>
                  <a:gd name="T14" fmla="*/ 45 w 50"/>
                  <a:gd name="T15" fmla="*/ 39 h 93"/>
                  <a:gd name="T16" fmla="*/ 45 w 50"/>
                  <a:gd name="T17" fmla="*/ 50 h 93"/>
                  <a:gd name="T18" fmla="*/ 11 w 50"/>
                  <a:gd name="T19" fmla="*/ 50 h 93"/>
                  <a:gd name="T20" fmla="*/ 11 w 50"/>
                  <a:gd name="T21" fmla="*/ 83 h 93"/>
                  <a:gd name="T22" fmla="*/ 50 w 50"/>
                  <a:gd name="T23" fmla="*/ 83 h 93"/>
                  <a:gd name="T24" fmla="*/ 50 w 50"/>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93">
                    <a:moveTo>
                      <a:pt x="50" y="93"/>
                    </a:moveTo>
                    <a:lnTo>
                      <a:pt x="0" y="93"/>
                    </a:lnTo>
                    <a:lnTo>
                      <a:pt x="0" y="0"/>
                    </a:lnTo>
                    <a:lnTo>
                      <a:pt x="47" y="0"/>
                    </a:lnTo>
                    <a:lnTo>
                      <a:pt x="47" y="9"/>
                    </a:lnTo>
                    <a:lnTo>
                      <a:pt x="11" y="9"/>
                    </a:lnTo>
                    <a:lnTo>
                      <a:pt x="11" y="39"/>
                    </a:lnTo>
                    <a:lnTo>
                      <a:pt x="45" y="39"/>
                    </a:lnTo>
                    <a:lnTo>
                      <a:pt x="45" y="50"/>
                    </a:lnTo>
                    <a:lnTo>
                      <a:pt x="11" y="50"/>
                    </a:lnTo>
                    <a:lnTo>
                      <a:pt x="11" y="83"/>
                    </a:lnTo>
                    <a:lnTo>
                      <a:pt x="50" y="83"/>
                    </a:lnTo>
                    <a:lnTo>
                      <a:pt x="50" y="9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3" name="Freeform 23"/>
              <p:cNvSpPr>
                <a:spLocks/>
              </p:cNvSpPr>
              <p:nvPr/>
            </p:nvSpPr>
            <p:spPr bwMode="auto">
              <a:xfrm>
                <a:off x="11387138" y="2427288"/>
                <a:ext cx="79375" cy="147638"/>
              </a:xfrm>
              <a:custGeom>
                <a:avLst/>
                <a:gdLst>
                  <a:gd name="T0" fmla="*/ 50 w 50"/>
                  <a:gd name="T1" fmla="*/ 93 h 93"/>
                  <a:gd name="T2" fmla="*/ 0 w 50"/>
                  <a:gd name="T3" fmla="*/ 93 h 93"/>
                  <a:gd name="T4" fmla="*/ 0 w 50"/>
                  <a:gd name="T5" fmla="*/ 0 h 93"/>
                  <a:gd name="T6" fmla="*/ 48 w 50"/>
                  <a:gd name="T7" fmla="*/ 0 h 93"/>
                  <a:gd name="T8" fmla="*/ 48 w 50"/>
                  <a:gd name="T9" fmla="*/ 9 h 93"/>
                  <a:gd name="T10" fmla="*/ 11 w 50"/>
                  <a:gd name="T11" fmla="*/ 9 h 93"/>
                  <a:gd name="T12" fmla="*/ 11 w 50"/>
                  <a:gd name="T13" fmla="*/ 39 h 93"/>
                  <a:gd name="T14" fmla="*/ 45 w 50"/>
                  <a:gd name="T15" fmla="*/ 39 h 93"/>
                  <a:gd name="T16" fmla="*/ 45 w 50"/>
                  <a:gd name="T17" fmla="*/ 50 h 93"/>
                  <a:gd name="T18" fmla="*/ 11 w 50"/>
                  <a:gd name="T19" fmla="*/ 50 h 93"/>
                  <a:gd name="T20" fmla="*/ 11 w 50"/>
                  <a:gd name="T21" fmla="*/ 83 h 93"/>
                  <a:gd name="T22" fmla="*/ 50 w 50"/>
                  <a:gd name="T23" fmla="*/ 83 h 93"/>
                  <a:gd name="T24" fmla="*/ 50 w 50"/>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93">
                    <a:moveTo>
                      <a:pt x="50" y="93"/>
                    </a:moveTo>
                    <a:lnTo>
                      <a:pt x="0" y="93"/>
                    </a:lnTo>
                    <a:lnTo>
                      <a:pt x="0" y="0"/>
                    </a:lnTo>
                    <a:lnTo>
                      <a:pt x="48" y="0"/>
                    </a:lnTo>
                    <a:lnTo>
                      <a:pt x="48" y="9"/>
                    </a:lnTo>
                    <a:lnTo>
                      <a:pt x="11" y="9"/>
                    </a:lnTo>
                    <a:lnTo>
                      <a:pt x="11" y="39"/>
                    </a:lnTo>
                    <a:lnTo>
                      <a:pt x="45" y="39"/>
                    </a:lnTo>
                    <a:lnTo>
                      <a:pt x="45" y="50"/>
                    </a:lnTo>
                    <a:lnTo>
                      <a:pt x="11" y="50"/>
                    </a:lnTo>
                    <a:lnTo>
                      <a:pt x="11" y="83"/>
                    </a:lnTo>
                    <a:lnTo>
                      <a:pt x="50" y="83"/>
                    </a:lnTo>
                    <a:lnTo>
                      <a:pt x="50" y="9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4" name="Freeform 24"/>
              <p:cNvSpPr>
                <a:spLocks/>
              </p:cNvSpPr>
              <p:nvPr/>
            </p:nvSpPr>
            <p:spPr bwMode="auto">
              <a:xfrm>
                <a:off x="11517313" y="2427288"/>
                <a:ext cx="103188" cy="147638"/>
              </a:xfrm>
              <a:custGeom>
                <a:avLst/>
                <a:gdLst>
                  <a:gd name="T0" fmla="*/ 30 w 30"/>
                  <a:gd name="T1" fmla="*/ 43 h 43"/>
                  <a:gd name="T2" fmla="*/ 23 w 30"/>
                  <a:gd name="T3" fmla="*/ 43 h 43"/>
                  <a:gd name="T4" fmla="*/ 6 w 30"/>
                  <a:gd name="T5" fmla="*/ 23 h 43"/>
                  <a:gd name="T6" fmla="*/ 5 w 30"/>
                  <a:gd name="T7" fmla="*/ 21 h 43"/>
                  <a:gd name="T8" fmla="*/ 5 w 30"/>
                  <a:gd name="T9" fmla="*/ 21 h 43"/>
                  <a:gd name="T10" fmla="*/ 5 w 30"/>
                  <a:gd name="T11" fmla="*/ 43 h 43"/>
                  <a:gd name="T12" fmla="*/ 0 w 30"/>
                  <a:gd name="T13" fmla="*/ 43 h 43"/>
                  <a:gd name="T14" fmla="*/ 0 w 30"/>
                  <a:gd name="T15" fmla="*/ 0 h 43"/>
                  <a:gd name="T16" fmla="*/ 5 w 30"/>
                  <a:gd name="T17" fmla="*/ 0 h 43"/>
                  <a:gd name="T18" fmla="*/ 5 w 30"/>
                  <a:gd name="T19" fmla="*/ 20 h 43"/>
                  <a:gd name="T20" fmla="*/ 5 w 30"/>
                  <a:gd name="T21" fmla="*/ 20 h 43"/>
                  <a:gd name="T22" fmla="*/ 6 w 30"/>
                  <a:gd name="T23" fmla="*/ 18 h 43"/>
                  <a:gd name="T24" fmla="*/ 23 w 30"/>
                  <a:gd name="T25" fmla="*/ 0 h 43"/>
                  <a:gd name="T26" fmla="*/ 29 w 30"/>
                  <a:gd name="T27" fmla="*/ 0 h 43"/>
                  <a:gd name="T28" fmla="*/ 10 w 30"/>
                  <a:gd name="T29" fmla="*/ 20 h 43"/>
                  <a:gd name="T30" fmla="*/ 30 w 30"/>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3">
                    <a:moveTo>
                      <a:pt x="30" y="43"/>
                    </a:moveTo>
                    <a:cubicBezTo>
                      <a:pt x="23" y="43"/>
                      <a:pt x="23" y="43"/>
                      <a:pt x="23" y="43"/>
                    </a:cubicBezTo>
                    <a:cubicBezTo>
                      <a:pt x="6" y="23"/>
                      <a:pt x="6" y="23"/>
                      <a:pt x="6" y="23"/>
                    </a:cubicBezTo>
                    <a:cubicBezTo>
                      <a:pt x="6" y="22"/>
                      <a:pt x="6" y="22"/>
                      <a:pt x="5" y="21"/>
                    </a:cubicBezTo>
                    <a:cubicBezTo>
                      <a:pt x="5" y="21"/>
                      <a:pt x="5" y="21"/>
                      <a:pt x="5" y="21"/>
                    </a:cubicBezTo>
                    <a:cubicBezTo>
                      <a:pt x="5" y="43"/>
                      <a:pt x="5" y="43"/>
                      <a:pt x="5" y="43"/>
                    </a:cubicBezTo>
                    <a:cubicBezTo>
                      <a:pt x="0" y="43"/>
                      <a:pt x="0" y="43"/>
                      <a:pt x="0" y="43"/>
                    </a:cubicBezTo>
                    <a:cubicBezTo>
                      <a:pt x="0" y="0"/>
                      <a:pt x="0" y="0"/>
                      <a:pt x="0" y="0"/>
                    </a:cubicBezTo>
                    <a:cubicBezTo>
                      <a:pt x="5" y="0"/>
                      <a:pt x="5" y="0"/>
                      <a:pt x="5" y="0"/>
                    </a:cubicBezTo>
                    <a:cubicBezTo>
                      <a:pt x="5" y="20"/>
                      <a:pt x="5" y="20"/>
                      <a:pt x="5" y="20"/>
                    </a:cubicBezTo>
                    <a:cubicBezTo>
                      <a:pt x="5" y="20"/>
                      <a:pt x="5" y="20"/>
                      <a:pt x="5" y="20"/>
                    </a:cubicBezTo>
                    <a:cubicBezTo>
                      <a:pt x="6" y="18"/>
                      <a:pt x="6" y="18"/>
                      <a:pt x="6" y="18"/>
                    </a:cubicBezTo>
                    <a:cubicBezTo>
                      <a:pt x="23" y="0"/>
                      <a:pt x="23" y="0"/>
                      <a:pt x="23" y="0"/>
                    </a:cubicBezTo>
                    <a:cubicBezTo>
                      <a:pt x="29" y="0"/>
                      <a:pt x="29" y="0"/>
                      <a:pt x="29" y="0"/>
                    </a:cubicBezTo>
                    <a:cubicBezTo>
                      <a:pt x="10" y="20"/>
                      <a:pt x="10" y="20"/>
                      <a:pt x="10" y="20"/>
                    </a:cubicBezTo>
                    <a:lnTo>
                      <a:pt x="30" y="4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5" name="Rectangle 25"/>
              <p:cNvSpPr>
                <a:spLocks noChangeArrowheads="1"/>
              </p:cNvSpPr>
              <p:nvPr/>
            </p:nvSpPr>
            <p:spPr bwMode="auto">
              <a:xfrm>
                <a:off x="11764963" y="2220913"/>
                <a:ext cx="76200" cy="96838"/>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6" name="Rectangle 26"/>
              <p:cNvSpPr>
                <a:spLocks noChangeArrowheads="1"/>
              </p:cNvSpPr>
              <p:nvPr/>
            </p:nvSpPr>
            <p:spPr bwMode="auto">
              <a:xfrm>
                <a:off x="11764963" y="2686050"/>
                <a:ext cx="76200" cy="95250"/>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23" name="Group 422"/>
            <p:cNvGrpSpPr/>
            <p:nvPr/>
          </p:nvGrpSpPr>
          <p:grpSpPr>
            <a:xfrm>
              <a:off x="9311043" y="1715016"/>
              <a:ext cx="1509358" cy="1959682"/>
              <a:chOff x="9311043" y="1041916"/>
              <a:chExt cx="1509358" cy="1959682"/>
            </a:xfrm>
          </p:grpSpPr>
          <p:grpSp>
            <p:nvGrpSpPr>
              <p:cNvPr id="419" name="Group 418"/>
              <p:cNvGrpSpPr/>
              <p:nvPr/>
            </p:nvGrpSpPr>
            <p:grpSpPr>
              <a:xfrm>
                <a:off x="9311043" y="1041916"/>
                <a:ext cx="1509358" cy="1959682"/>
                <a:chOff x="2699562" y="3794641"/>
                <a:chExt cx="1412658" cy="1813061"/>
              </a:xfrm>
            </p:grpSpPr>
            <p:sp>
              <p:nvSpPr>
                <p:cNvPr id="403" name="Freeform 31"/>
                <p:cNvSpPr>
                  <a:spLocks/>
                </p:cNvSpPr>
                <p:nvPr/>
              </p:nvSpPr>
              <p:spPr bwMode="auto">
                <a:xfrm flipH="1">
                  <a:off x="2783003" y="3794641"/>
                  <a:ext cx="1329217" cy="1813061"/>
                </a:xfrm>
                <a:custGeom>
                  <a:avLst/>
                  <a:gdLst>
                    <a:gd name="T0" fmla="*/ 0 w 384"/>
                    <a:gd name="T1" fmla="*/ 28 h 474"/>
                    <a:gd name="T2" fmla="*/ 28 w 384"/>
                    <a:gd name="T3" fmla="*/ 0 h 474"/>
                    <a:gd name="T4" fmla="*/ 356 w 384"/>
                    <a:gd name="T5" fmla="*/ 0 h 474"/>
                    <a:gd name="T6" fmla="*/ 384 w 384"/>
                    <a:gd name="T7" fmla="*/ 28 h 474"/>
                    <a:gd name="T8" fmla="*/ 384 w 384"/>
                    <a:gd name="T9" fmla="*/ 445 h 474"/>
                    <a:gd name="T10" fmla="*/ 356 w 384"/>
                    <a:gd name="T11" fmla="*/ 474 h 474"/>
                    <a:gd name="T12" fmla="*/ 28 w 384"/>
                    <a:gd name="T13" fmla="*/ 474 h 474"/>
                    <a:gd name="T14" fmla="*/ 0 w 384"/>
                    <a:gd name="T15" fmla="*/ 445 h 474"/>
                    <a:gd name="T16" fmla="*/ 0 w 384"/>
                    <a:gd name="T17" fmla="*/ 28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474">
                      <a:moveTo>
                        <a:pt x="0" y="28"/>
                      </a:moveTo>
                      <a:cubicBezTo>
                        <a:pt x="0" y="13"/>
                        <a:pt x="12" y="0"/>
                        <a:pt x="28" y="0"/>
                      </a:cubicBezTo>
                      <a:cubicBezTo>
                        <a:pt x="356" y="0"/>
                        <a:pt x="356" y="0"/>
                        <a:pt x="356" y="0"/>
                      </a:cubicBezTo>
                      <a:cubicBezTo>
                        <a:pt x="371" y="0"/>
                        <a:pt x="384" y="13"/>
                        <a:pt x="384" y="28"/>
                      </a:cubicBezTo>
                      <a:cubicBezTo>
                        <a:pt x="384" y="445"/>
                        <a:pt x="384" y="445"/>
                        <a:pt x="384" y="445"/>
                      </a:cubicBezTo>
                      <a:cubicBezTo>
                        <a:pt x="384" y="461"/>
                        <a:pt x="371" y="474"/>
                        <a:pt x="356" y="474"/>
                      </a:cubicBezTo>
                      <a:cubicBezTo>
                        <a:pt x="28" y="474"/>
                        <a:pt x="28" y="474"/>
                        <a:pt x="28" y="474"/>
                      </a:cubicBezTo>
                      <a:cubicBezTo>
                        <a:pt x="12" y="474"/>
                        <a:pt x="0" y="461"/>
                        <a:pt x="0" y="445"/>
                      </a:cubicBezTo>
                      <a:lnTo>
                        <a:pt x="0" y="28"/>
                      </a:ln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4" name="Freeform 32"/>
                <p:cNvSpPr>
                  <a:spLocks/>
                </p:cNvSpPr>
                <p:nvPr/>
              </p:nvSpPr>
              <p:spPr bwMode="auto">
                <a:xfrm flipH="1">
                  <a:off x="2699562" y="5455182"/>
                  <a:ext cx="166880" cy="40816"/>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5" name="Freeform 33"/>
                <p:cNvSpPr>
                  <a:spLocks/>
                </p:cNvSpPr>
                <p:nvPr/>
              </p:nvSpPr>
              <p:spPr bwMode="auto">
                <a:xfrm flipH="1">
                  <a:off x="2699562" y="5334884"/>
                  <a:ext cx="166880" cy="42964"/>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6" name="Freeform 34"/>
                <p:cNvSpPr>
                  <a:spLocks/>
                </p:cNvSpPr>
                <p:nvPr/>
              </p:nvSpPr>
              <p:spPr bwMode="auto">
                <a:xfrm flipH="1">
                  <a:off x="2699562" y="5216734"/>
                  <a:ext cx="166880" cy="42964"/>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7" name="Freeform 35"/>
                <p:cNvSpPr>
                  <a:spLocks/>
                </p:cNvSpPr>
                <p:nvPr/>
              </p:nvSpPr>
              <p:spPr bwMode="auto">
                <a:xfrm flipH="1">
                  <a:off x="2699562" y="5098585"/>
                  <a:ext cx="166880" cy="42964"/>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8" name="Freeform 36"/>
                <p:cNvSpPr>
                  <a:spLocks/>
                </p:cNvSpPr>
                <p:nvPr/>
              </p:nvSpPr>
              <p:spPr bwMode="auto">
                <a:xfrm flipH="1">
                  <a:off x="2699562" y="4976138"/>
                  <a:ext cx="166880" cy="42964"/>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9" name="Freeform 37"/>
                <p:cNvSpPr>
                  <a:spLocks/>
                </p:cNvSpPr>
                <p:nvPr/>
              </p:nvSpPr>
              <p:spPr bwMode="auto">
                <a:xfrm flipH="1">
                  <a:off x="2699562" y="4857989"/>
                  <a:ext cx="166880" cy="40816"/>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0" name="Freeform 38"/>
                <p:cNvSpPr>
                  <a:spLocks/>
                </p:cNvSpPr>
                <p:nvPr/>
              </p:nvSpPr>
              <p:spPr bwMode="auto">
                <a:xfrm flipH="1">
                  <a:off x="2699562" y="4739839"/>
                  <a:ext cx="166880" cy="40816"/>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1" name="Freeform 39"/>
                <p:cNvSpPr>
                  <a:spLocks/>
                </p:cNvSpPr>
                <p:nvPr/>
              </p:nvSpPr>
              <p:spPr bwMode="auto">
                <a:xfrm flipH="1">
                  <a:off x="2699562" y="4621690"/>
                  <a:ext cx="166880" cy="40816"/>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2" name="Freeform 40"/>
                <p:cNvSpPr>
                  <a:spLocks/>
                </p:cNvSpPr>
                <p:nvPr/>
              </p:nvSpPr>
              <p:spPr bwMode="auto">
                <a:xfrm flipH="1">
                  <a:off x="2699562" y="4501392"/>
                  <a:ext cx="166880" cy="38667"/>
                </a:xfrm>
                <a:custGeom>
                  <a:avLst/>
                  <a:gdLst>
                    <a:gd name="T0" fmla="*/ 48 w 48"/>
                    <a:gd name="T1" fmla="*/ 5 h 10"/>
                    <a:gd name="T2" fmla="*/ 42 w 48"/>
                    <a:gd name="T3" fmla="*/ 10 h 10"/>
                    <a:gd name="T4" fmla="*/ 5 w 48"/>
                    <a:gd name="T5" fmla="*/ 10 h 10"/>
                    <a:gd name="T6" fmla="*/ 0 w 48"/>
                    <a:gd name="T7" fmla="*/ 5 h 10"/>
                    <a:gd name="T8" fmla="*/ 0 w 48"/>
                    <a:gd name="T9" fmla="*/ 5 h 10"/>
                    <a:gd name="T10" fmla="*/ 5 w 48"/>
                    <a:gd name="T11" fmla="*/ 0 h 10"/>
                    <a:gd name="T12" fmla="*/ 42 w 48"/>
                    <a:gd name="T13" fmla="*/ 0 h 10"/>
                    <a:gd name="T14" fmla="*/ 48 w 48"/>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0">
                      <a:moveTo>
                        <a:pt x="48" y="5"/>
                      </a:moveTo>
                      <a:cubicBezTo>
                        <a:pt x="48" y="8"/>
                        <a:pt x="45" y="10"/>
                        <a:pt x="42" y="10"/>
                      </a:cubicBezTo>
                      <a:cubicBezTo>
                        <a:pt x="5" y="10"/>
                        <a:pt x="5" y="10"/>
                        <a:pt x="5" y="10"/>
                      </a:cubicBezTo>
                      <a:cubicBezTo>
                        <a:pt x="2" y="10"/>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3" name="Freeform 41"/>
                <p:cNvSpPr>
                  <a:spLocks/>
                </p:cNvSpPr>
                <p:nvPr/>
              </p:nvSpPr>
              <p:spPr bwMode="auto">
                <a:xfrm flipH="1">
                  <a:off x="2699562" y="4378945"/>
                  <a:ext cx="166880" cy="42964"/>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4" name="Freeform 42"/>
                <p:cNvSpPr>
                  <a:spLocks/>
                </p:cNvSpPr>
                <p:nvPr/>
              </p:nvSpPr>
              <p:spPr bwMode="auto">
                <a:xfrm flipH="1">
                  <a:off x="2699562" y="4260796"/>
                  <a:ext cx="166880" cy="42964"/>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5" name="Freeform 43"/>
                <p:cNvSpPr>
                  <a:spLocks/>
                </p:cNvSpPr>
                <p:nvPr/>
              </p:nvSpPr>
              <p:spPr bwMode="auto">
                <a:xfrm flipH="1">
                  <a:off x="2699562" y="4142646"/>
                  <a:ext cx="166880" cy="42964"/>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6" name="Freeform 44"/>
                <p:cNvSpPr>
                  <a:spLocks/>
                </p:cNvSpPr>
                <p:nvPr/>
              </p:nvSpPr>
              <p:spPr bwMode="auto">
                <a:xfrm flipH="1">
                  <a:off x="2699562" y="4024497"/>
                  <a:ext cx="166880" cy="38667"/>
                </a:xfrm>
                <a:custGeom>
                  <a:avLst/>
                  <a:gdLst>
                    <a:gd name="T0" fmla="*/ 48 w 48"/>
                    <a:gd name="T1" fmla="*/ 5 h 10"/>
                    <a:gd name="T2" fmla="*/ 42 w 48"/>
                    <a:gd name="T3" fmla="*/ 10 h 10"/>
                    <a:gd name="T4" fmla="*/ 5 w 48"/>
                    <a:gd name="T5" fmla="*/ 10 h 10"/>
                    <a:gd name="T6" fmla="*/ 0 w 48"/>
                    <a:gd name="T7" fmla="*/ 5 h 10"/>
                    <a:gd name="T8" fmla="*/ 0 w 48"/>
                    <a:gd name="T9" fmla="*/ 5 h 10"/>
                    <a:gd name="T10" fmla="*/ 5 w 48"/>
                    <a:gd name="T11" fmla="*/ 0 h 10"/>
                    <a:gd name="T12" fmla="*/ 42 w 48"/>
                    <a:gd name="T13" fmla="*/ 0 h 10"/>
                    <a:gd name="T14" fmla="*/ 48 w 48"/>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0">
                      <a:moveTo>
                        <a:pt x="48" y="5"/>
                      </a:moveTo>
                      <a:cubicBezTo>
                        <a:pt x="48" y="8"/>
                        <a:pt x="45" y="10"/>
                        <a:pt x="42" y="10"/>
                      </a:cubicBezTo>
                      <a:cubicBezTo>
                        <a:pt x="5" y="10"/>
                        <a:pt x="5" y="10"/>
                        <a:pt x="5" y="10"/>
                      </a:cubicBezTo>
                      <a:cubicBezTo>
                        <a:pt x="2" y="10"/>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7" name="Freeform 45"/>
                <p:cNvSpPr>
                  <a:spLocks/>
                </p:cNvSpPr>
                <p:nvPr/>
              </p:nvSpPr>
              <p:spPr bwMode="auto">
                <a:xfrm flipH="1">
                  <a:off x="2699562" y="3902050"/>
                  <a:ext cx="166880" cy="40816"/>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0" name="Rounded Rectangle 419"/>
              <p:cNvSpPr/>
              <p:nvPr/>
            </p:nvSpPr>
            <p:spPr bwMode="auto">
              <a:xfrm>
                <a:off x="9727138" y="1320696"/>
                <a:ext cx="802609" cy="123093"/>
              </a:xfrm>
              <a:prstGeom prst="round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1" name="Rounded Rectangle 420"/>
              <p:cNvSpPr/>
              <p:nvPr/>
            </p:nvSpPr>
            <p:spPr bwMode="auto">
              <a:xfrm>
                <a:off x="9727138" y="1473096"/>
                <a:ext cx="802609" cy="123093"/>
              </a:xfrm>
              <a:prstGeom prst="round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2" name="Rounded Rectangle 421"/>
              <p:cNvSpPr/>
              <p:nvPr/>
            </p:nvSpPr>
            <p:spPr bwMode="auto">
              <a:xfrm>
                <a:off x="9727138" y="1625496"/>
                <a:ext cx="802609" cy="123093"/>
              </a:xfrm>
              <a:prstGeom prst="round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2" name="Group 21"/>
            <p:cNvGrpSpPr/>
            <p:nvPr/>
          </p:nvGrpSpPr>
          <p:grpSpPr>
            <a:xfrm>
              <a:off x="7202936" y="2137601"/>
              <a:ext cx="434396" cy="1567623"/>
              <a:chOff x="7202936" y="1464501"/>
              <a:chExt cx="434396" cy="1567623"/>
            </a:xfrm>
          </p:grpSpPr>
          <p:pic>
            <p:nvPicPr>
              <p:cNvPr id="424" name="Picture 423"/>
              <p:cNvPicPr>
                <a:picLocks noChangeAspect="1"/>
              </p:cNvPicPr>
              <p:nvPr/>
            </p:nvPicPr>
            <p:blipFill>
              <a:blip r:embed="rId3"/>
              <a:stretch>
                <a:fillRect/>
              </a:stretch>
            </p:blipFill>
            <p:spPr>
              <a:xfrm>
                <a:off x="7509783" y="1515955"/>
                <a:ext cx="127549" cy="1513579"/>
              </a:xfrm>
              <a:prstGeom prst="rect">
                <a:avLst/>
              </a:prstGeom>
            </p:spPr>
          </p:pic>
          <p:grpSp>
            <p:nvGrpSpPr>
              <p:cNvPr id="436" name="Group 435"/>
              <p:cNvGrpSpPr/>
              <p:nvPr/>
            </p:nvGrpSpPr>
            <p:grpSpPr>
              <a:xfrm flipV="1">
                <a:off x="7202936" y="1464501"/>
                <a:ext cx="164653" cy="1567623"/>
                <a:chOff x="7138988" y="855663"/>
                <a:chExt cx="228601" cy="2176462"/>
              </a:xfrm>
            </p:grpSpPr>
            <p:sp>
              <p:nvSpPr>
                <p:cNvPr id="427" name="AutoShape 47"/>
                <p:cNvSpPr>
                  <a:spLocks noChangeAspect="1" noChangeArrowheads="1" noTextEdit="1"/>
                </p:cNvSpPr>
                <p:nvPr/>
              </p:nvSpPr>
              <p:spPr bwMode="auto">
                <a:xfrm>
                  <a:off x="7142163" y="858838"/>
                  <a:ext cx="225425" cy="217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8" name="Freeform 49"/>
                <p:cNvSpPr>
                  <a:spLocks/>
                </p:cNvSpPr>
                <p:nvPr/>
              </p:nvSpPr>
              <p:spPr bwMode="auto">
                <a:xfrm>
                  <a:off x="7232651" y="2946400"/>
                  <a:ext cx="119063" cy="85725"/>
                </a:xfrm>
                <a:custGeom>
                  <a:avLst/>
                  <a:gdLst>
                    <a:gd name="T0" fmla="*/ 30 w 30"/>
                    <a:gd name="T1" fmla="*/ 0 h 23"/>
                    <a:gd name="T2" fmla="*/ 30 w 30"/>
                    <a:gd name="T3" fmla="*/ 18 h 23"/>
                    <a:gd name="T4" fmla="*/ 25 w 30"/>
                    <a:gd name="T5" fmla="*/ 23 h 23"/>
                    <a:gd name="T6" fmla="*/ 4 w 30"/>
                    <a:gd name="T7" fmla="*/ 23 h 23"/>
                    <a:gd name="T8" fmla="*/ 0 w 30"/>
                    <a:gd name="T9" fmla="*/ 18 h 23"/>
                    <a:gd name="T10" fmla="*/ 0 w 30"/>
                    <a:gd name="T11" fmla="*/ 0 h 23"/>
                    <a:gd name="T12" fmla="*/ 30 w 30"/>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30" h="23">
                      <a:moveTo>
                        <a:pt x="30" y="0"/>
                      </a:moveTo>
                      <a:cubicBezTo>
                        <a:pt x="30" y="18"/>
                        <a:pt x="30" y="18"/>
                        <a:pt x="30" y="18"/>
                      </a:cubicBezTo>
                      <a:cubicBezTo>
                        <a:pt x="30" y="21"/>
                        <a:pt x="28" y="23"/>
                        <a:pt x="25" y="23"/>
                      </a:cubicBezTo>
                      <a:cubicBezTo>
                        <a:pt x="4" y="23"/>
                        <a:pt x="4" y="23"/>
                        <a:pt x="4" y="23"/>
                      </a:cubicBezTo>
                      <a:cubicBezTo>
                        <a:pt x="2" y="23"/>
                        <a:pt x="0" y="21"/>
                        <a:pt x="0" y="18"/>
                      </a:cubicBezTo>
                      <a:cubicBezTo>
                        <a:pt x="0" y="0"/>
                        <a:pt x="0" y="0"/>
                        <a:pt x="0" y="0"/>
                      </a:cubicBezTo>
                      <a:lnTo>
                        <a:pt x="3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9" name="Freeform 50"/>
                <p:cNvSpPr>
                  <a:spLocks/>
                </p:cNvSpPr>
                <p:nvPr/>
              </p:nvSpPr>
              <p:spPr bwMode="auto">
                <a:xfrm>
                  <a:off x="7138988" y="2173288"/>
                  <a:ext cx="109538" cy="581025"/>
                </a:xfrm>
                <a:custGeom>
                  <a:avLst/>
                  <a:gdLst>
                    <a:gd name="T0" fmla="*/ 26 w 28"/>
                    <a:gd name="T1" fmla="*/ 146 h 154"/>
                    <a:gd name="T2" fmla="*/ 26 w 28"/>
                    <a:gd name="T3" fmla="*/ 114 h 154"/>
                    <a:gd name="T4" fmla="*/ 23 w 28"/>
                    <a:gd name="T5" fmla="*/ 114 h 154"/>
                    <a:gd name="T6" fmla="*/ 22 w 28"/>
                    <a:gd name="T7" fmla="*/ 105 h 154"/>
                    <a:gd name="T8" fmla="*/ 16 w 28"/>
                    <a:gd name="T9" fmla="*/ 111 h 154"/>
                    <a:gd name="T10" fmla="*/ 11 w 28"/>
                    <a:gd name="T11" fmla="*/ 109 h 154"/>
                    <a:gd name="T12" fmla="*/ 9 w 28"/>
                    <a:gd name="T13" fmla="*/ 71 h 154"/>
                    <a:gd name="T14" fmla="*/ 17 w 28"/>
                    <a:gd name="T15" fmla="*/ 6 h 154"/>
                    <a:gd name="T16" fmla="*/ 14 w 28"/>
                    <a:gd name="T17" fmla="*/ 1 h 154"/>
                    <a:gd name="T18" fmla="*/ 9 w 28"/>
                    <a:gd name="T19" fmla="*/ 3 h 154"/>
                    <a:gd name="T20" fmla="*/ 0 w 28"/>
                    <a:gd name="T21" fmla="*/ 71 h 154"/>
                    <a:gd name="T22" fmla="*/ 23 w 28"/>
                    <a:gd name="T23" fmla="*/ 154 h 154"/>
                    <a:gd name="T24" fmla="*/ 28 w 28"/>
                    <a:gd name="T25" fmla="*/ 150 h 154"/>
                    <a:gd name="T26" fmla="*/ 26 w 28"/>
                    <a:gd name="T27" fmla="*/ 14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54">
                      <a:moveTo>
                        <a:pt x="26" y="146"/>
                      </a:moveTo>
                      <a:cubicBezTo>
                        <a:pt x="26" y="114"/>
                        <a:pt x="26" y="114"/>
                        <a:pt x="26" y="114"/>
                      </a:cubicBezTo>
                      <a:cubicBezTo>
                        <a:pt x="23" y="114"/>
                        <a:pt x="23" y="114"/>
                        <a:pt x="23" y="114"/>
                      </a:cubicBezTo>
                      <a:cubicBezTo>
                        <a:pt x="22" y="105"/>
                        <a:pt x="22" y="105"/>
                        <a:pt x="22" y="105"/>
                      </a:cubicBezTo>
                      <a:cubicBezTo>
                        <a:pt x="22" y="108"/>
                        <a:pt x="19" y="111"/>
                        <a:pt x="16" y="111"/>
                      </a:cubicBezTo>
                      <a:cubicBezTo>
                        <a:pt x="14" y="111"/>
                        <a:pt x="12" y="110"/>
                        <a:pt x="11" y="109"/>
                      </a:cubicBezTo>
                      <a:cubicBezTo>
                        <a:pt x="10" y="99"/>
                        <a:pt x="9" y="86"/>
                        <a:pt x="9" y="71"/>
                      </a:cubicBezTo>
                      <a:cubicBezTo>
                        <a:pt x="9" y="45"/>
                        <a:pt x="12" y="21"/>
                        <a:pt x="17" y="6"/>
                      </a:cubicBezTo>
                      <a:cubicBezTo>
                        <a:pt x="18" y="4"/>
                        <a:pt x="17" y="2"/>
                        <a:pt x="14" y="1"/>
                      </a:cubicBezTo>
                      <a:cubicBezTo>
                        <a:pt x="12" y="0"/>
                        <a:pt x="10" y="1"/>
                        <a:pt x="9" y="3"/>
                      </a:cubicBezTo>
                      <a:cubicBezTo>
                        <a:pt x="3" y="18"/>
                        <a:pt x="0" y="44"/>
                        <a:pt x="0" y="71"/>
                      </a:cubicBezTo>
                      <a:cubicBezTo>
                        <a:pt x="0" y="100"/>
                        <a:pt x="5" y="154"/>
                        <a:pt x="23" y="154"/>
                      </a:cubicBezTo>
                      <a:cubicBezTo>
                        <a:pt x="26" y="154"/>
                        <a:pt x="28" y="152"/>
                        <a:pt x="28" y="150"/>
                      </a:cubicBezTo>
                      <a:cubicBezTo>
                        <a:pt x="28" y="148"/>
                        <a:pt x="27" y="147"/>
                        <a:pt x="26" y="1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0" name="Rectangle 51"/>
                <p:cNvSpPr>
                  <a:spLocks noChangeArrowheads="1"/>
                </p:cNvSpPr>
                <p:nvPr/>
              </p:nvSpPr>
              <p:spPr bwMode="auto">
                <a:xfrm>
                  <a:off x="7232651" y="2784475"/>
                  <a:ext cx="123825" cy="85725"/>
                </a:xfrm>
                <a:prstGeom prst="rect">
                  <a:avLst/>
                </a:prstGeom>
                <a:solidFill>
                  <a:srgbClr val="B229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1" name="Freeform 52"/>
                <p:cNvSpPr>
                  <a:spLocks/>
                </p:cNvSpPr>
                <p:nvPr/>
              </p:nvSpPr>
              <p:spPr bwMode="auto">
                <a:xfrm>
                  <a:off x="7280276" y="855663"/>
                  <a:ext cx="28575" cy="192087"/>
                </a:xfrm>
                <a:custGeom>
                  <a:avLst/>
                  <a:gdLst>
                    <a:gd name="T0" fmla="*/ 7 w 7"/>
                    <a:gd name="T1" fmla="*/ 48 h 51"/>
                    <a:gd name="T2" fmla="*/ 3 w 7"/>
                    <a:gd name="T3" fmla="*/ 51 h 51"/>
                    <a:gd name="T4" fmla="*/ 3 w 7"/>
                    <a:gd name="T5" fmla="*/ 51 h 51"/>
                    <a:gd name="T6" fmla="*/ 0 w 7"/>
                    <a:gd name="T7" fmla="*/ 48 h 51"/>
                    <a:gd name="T8" fmla="*/ 0 w 7"/>
                    <a:gd name="T9" fmla="*/ 4 h 51"/>
                    <a:gd name="T10" fmla="*/ 3 w 7"/>
                    <a:gd name="T11" fmla="*/ 0 h 51"/>
                    <a:gd name="T12" fmla="*/ 3 w 7"/>
                    <a:gd name="T13" fmla="*/ 0 h 51"/>
                    <a:gd name="T14" fmla="*/ 7 w 7"/>
                    <a:gd name="T15" fmla="*/ 4 h 51"/>
                    <a:gd name="T16" fmla="*/ 7 w 7"/>
                    <a:gd name="T17"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1">
                      <a:moveTo>
                        <a:pt x="7" y="48"/>
                      </a:moveTo>
                      <a:cubicBezTo>
                        <a:pt x="7" y="50"/>
                        <a:pt x="5" y="51"/>
                        <a:pt x="3" y="51"/>
                      </a:cubicBezTo>
                      <a:cubicBezTo>
                        <a:pt x="3" y="51"/>
                        <a:pt x="3" y="51"/>
                        <a:pt x="3" y="51"/>
                      </a:cubicBezTo>
                      <a:cubicBezTo>
                        <a:pt x="1" y="51"/>
                        <a:pt x="0" y="50"/>
                        <a:pt x="0" y="48"/>
                      </a:cubicBezTo>
                      <a:cubicBezTo>
                        <a:pt x="0" y="4"/>
                        <a:pt x="0" y="4"/>
                        <a:pt x="0" y="4"/>
                      </a:cubicBezTo>
                      <a:cubicBezTo>
                        <a:pt x="0" y="2"/>
                        <a:pt x="1" y="0"/>
                        <a:pt x="3" y="0"/>
                      </a:cubicBezTo>
                      <a:cubicBezTo>
                        <a:pt x="3" y="0"/>
                        <a:pt x="3" y="0"/>
                        <a:pt x="3" y="0"/>
                      </a:cubicBezTo>
                      <a:cubicBezTo>
                        <a:pt x="5" y="0"/>
                        <a:pt x="7" y="2"/>
                        <a:pt x="7" y="4"/>
                      </a:cubicBezTo>
                      <a:lnTo>
                        <a:pt x="7" y="4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2" name="Freeform 53"/>
                <p:cNvSpPr>
                  <a:spLocks/>
                </p:cNvSpPr>
                <p:nvPr/>
              </p:nvSpPr>
              <p:spPr bwMode="auto">
                <a:xfrm>
                  <a:off x="7229476" y="908050"/>
                  <a:ext cx="127000" cy="225425"/>
                </a:xfrm>
                <a:custGeom>
                  <a:avLst/>
                  <a:gdLst>
                    <a:gd name="T0" fmla="*/ 55 w 80"/>
                    <a:gd name="T1" fmla="*/ 0 h 142"/>
                    <a:gd name="T2" fmla="*/ 25 w 80"/>
                    <a:gd name="T3" fmla="*/ 0 h 142"/>
                    <a:gd name="T4" fmla="*/ 0 w 80"/>
                    <a:gd name="T5" fmla="*/ 142 h 142"/>
                    <a:gd name="T6" fmla="*/ 80 w 80"/>
                    <a:gd name="T7" fmla="*/ 142 h 142"/>
                    <a:gd name="T8" fmla="*/ 55 w 80"/>
                    <a:gd name="T9" fmla="*/ 0 h 142"/>
                  </a:gdLst>
                  <a:ahLst/>
                  <a:cxnLst>
                    <a:cxn ang="0">
                      <a:pos x="T0" y="T1"/>
                    </a:cxn>
                    <a:cxn ang="0">
                      <a:pos x="T2" y="T3"/>
                    </a:cxn>
                    <a:cxn ang="0">
                      <a:pos x="T4" y="T5"/>
                    </a:cxn>
                    <a:cxn ang="0">
                      <a:pos x="T6" y="T7"/>
                    </a:cxn>
                    <a:cxn ang="0">
                      <a:pos x="T8" y="T9"/>
                    </a:cxn>
                  </a:cxnLst>
                  <a:rect l="0" t="0" r="r" b="b"/>
                  <a:pathLst>
                    <a:path w="80" h="142">
                      <a:moveTo>
                        <a:pt x="55" y="0"/>
                      </a:moveTo>
                      <a:lnTo>
                        <a:pt x="25" y="0"/>
                      </a:lnTo>
                      <a:lnTo>
                        <a:pt x="0" y="142"/>
                      </a:lnTo>
                      <a:lnTo>
                        <a:pt x="80" y="142"/>
                      </a:lnTo>
                      <a:lnTo>
                        <a:pt x="5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3" name="Rectangle 54"/>
                <p:cNvSpPr>
                  <a:spLocks noChangeArrowheads="1"/>
                </p:cNvSpPr>
                <p:nvPr/>
              </p:nvSpPr>
              <p:spPr bwMode="auto">
                <a:xfrm>
                  <a:off x="7216776" y="1168400"/>
                  <a:ext cx="150813" cy="1619250"/>
                </a:xfrm>
                <a:prstGeom prst="rect">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4" name="Rectangle 55"/>
                <p:cNvSpPr>
                  <a:spLocks noChangeArrowheads="1"/>
                </p:cNvSpPr>
                <p:nvPr/>
              </p:nvSpPr>
              <p:spPr bwMode="auto">
                <a:xfrm>
                  <a:off x="7216776" y="1130300"/>
                  <a:ext cx="150813" cy="381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5" name="Rectangle 56"/>
                <p:cNvSpPr>
                  <a:spLocks noChangeArrowheads="1"/>
                </p:cNvSpPr>
                <p:nvPr/>
              </p:nvSpPr>
              <p:spPr bwMode="auto">
                <a:xfrm>
                  <a:off x="7216776" y="2847975"/>
                  <a:ext cx="150813" cy="112712"/>
                </a:xfrm>
                <a:prstGeom prst="rect">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sp>
          <p:nvSpPr>
            <p:cNvPr id="440" name="Freeform 60"/>
            <p:cNvSpPr>
              <a:spLocks noEditPoints="1"/>
            </p:cNvSpPr>
            <p:nvPr/>
          </p:nvSpPr>
          <p:spPr bwMode="auto">
            <a:xfrm>
              <a:off x="10951640" y="3797916"/>
              <a:ext cx="1200752" cy="874489"/>
            </a:xfrm>
            <a:custGeom>
              <a:avLst/>
              <a:gdLst>
                <a:gd name="T0" fmla="*/ 45 w 1931"/>
                <a:gd name="T1" fmla="*/ 0 h 1354"/>
                <a:gd name="T2" fmla="*/ 1886 w 1931"/>
                <a:gd name="T3" fmla="*/ 0 h 1354"/>
                <a:gd name="T4" fmla="*/ 965 w 1931"/>
                <a:gd name="T5" fmla="*/ 774 h 1354"/>
                <a:gd name="T6" fmla="*/ 45 w 1931"/>
                <a:gd name="T7" fmla="*/ 0 h 1354"/>
                <a:gd name="T8" fmla="*/ 45 w 1931"/>
                <a:gd name="T9" fmla="*/ 0 h 1354"/>
                <a:gd name="T10" fmla="*/ 985 w 1931"/>
                <a:gd name="T11" fmla="*/ 838 h 1354"/>
                <a:gd name="T12" fmla="*/ 985 w 1931"/>
                <a:gd name="T13" fmla="*/ 838 h 1354"/>
                <a:gd name="T14" fmla="*/ 985 w 1931"/>
                <a:gd name="T15" fmla="*/ 845 h 1354"/>
                <a:gd name="T16" fmla="*/ 978 w 1931"/>
                <a:gd name="T17" fmla="*/ 845 h 1354"/>
                <a:gd name="T18" fmla="*/ 978 w 1931"/>
                <a:gd name="T19" fmla="*/ 845 h 1354"/>
                <a:gd name="T20" fmla="*/ 972 w 1931"/>
                <a:gd name="T21" fmla="*/ 845 h 1354"/>
                <a:gd name="T22" fmla="*/ 972 w 1931"/>
                <a:gd name="T23" fmla="*/ 845 h 1354"/>
                <a:gd name="T24" fmla="*/ 965 w 1931"/>
                <a:gd name="T25" fmla="*/ 845 h 1354"/>
                <a:gd name="T26" fmla="*/ 965 w 1931"/>
                <a:gd name="T27" fmla="*/ 845 h 1354"/>
                <a:gd name="T28" fmla="*/ 965 w 1931"/>
                <a:gd name="T29" fmla="*/ 845 h 1354"/>
                <a:gd name="T30" fmla="*/ 959 w 1931"/>
                <a:gd name="T31" fmla="*/ 845 h 1354"/>
                <a:gd name="T32" fmla="*/ 959 w 1931"/>
                <a:gd name="T33" fmla="*/ 845 h 1354"/>
                <a:gd name="T34" fmla="*/ 952 w 1931"/>
                <a:gd name="T35" fmla="*/ 845 h 1354"/>
                <a:gd name="T36" fmla="*/ 952 w 1931"/>
                <a:gd name="T37" fmla="*/ 845 h 1354"/>
                <a:gd name="T38" fmla="*/ 946 w 1931"/>
                <a:gd name="T39" fmla="*/ 845 h 1354"/>
                <a:gd name="T40" fmla="*/ 946 w 1931"/>
                <a:gd name="T41" fmla="*/ 838 h 1354"/>
                <a:gd name="T42" fmla="*/ 946 w 1931"/>
                <a:gd name="T43" fmla="*/ 838 h 1354"/>
                <a:gd name="T44" fmla="*/ 804 w 1931"/>
                <a:gd name="T45" fmla="*/ 722 h 1354"/>
                <a:gd name="T46" fmla="*/ 51 w 1931"/>
                <a:gd name="T47" fmla="*/ 1354 h 1354"/>
                <a:gd name="T48" fmla="*/ 1886 w 1931"/>
                <a:gd name="T49" fmla="*/ 1354 h 1354"/>
                <a:gd name="T50" fmla="*/ 1126 w 1931"/>
                <a:gd name="T51" fmla="*/ 722 h 1354"/>
                <a:gd name="T52" fmla="*/ 985 w 1931"/>
                <a:gd name="T53" fmla="*/ 838 h 1354"/>
                <a:gd name="T54" fmla="*/ 985 w 1931"/>
                <a:gd name="T55" fmla="*/ 838 h 1354"/>
                <a:gd name="T56" fmla="*/ 0 w 1931"/>
                <a:gd name="T57" fmla="*/ 39 h 1354"/>
                <a:gd name="T58" fmla="*/ 0 w 1931"/>
                <a:gd name="T59" fmla="*/ 1316 h 1354"/>
                <a:gd name="T60" fmla="*/ 759 w 1931"/>
                <a:gd name="T61" fmla="*/ 684 h 1354"/>
                <a:gd name="T62" fmla="*/ 0 w 1931"/>
                <a:gd name="T63" fmla="*/ 39 h 1354"/>
                <a:gd name="T64" fmla="*/ 0 w 1931"/>
                <a:gd name="T65" fmla="*/ 39 h 1354"/>
                <a:gd name="T66" fmla="*/ 1171 w 1931"/>
                <a:gd name="T67" fmla="*/ 684 h 1354"/>
                <a:gd name="T68" fmla="*/ 1931 w 1931"/>
                <a:gd name="T69" fmla="*/ 1316 h 1354"/>
                <a:gd name="T70" fmla="*/ 1931 w 1931"/>
                <a:gd name="T71" fmla="*/ 39 h 1354"/>
                <a:gd name="T72" fmla="*/ 1171 w 1931"/>
                <a:gd name="T73" fmla="*/ 684 h 1354"/>
                <a:gd name="T74" fmla="*/ 1171 w 1931"/>
                <a:gd name="T75" fmla="*/ 684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1" h="1354">
                  <a:moveTo>
                    <a:pt x="45" y="0"/>
                  </a:moveTo>
                  <a:cubicBezTo>
                    <a:pt x="1886" y="0"/>
                    <a:pt x="1886" y="0"/>
                    <a:pt x="1886" y="0"/>
                  </a:cubicBezTo>
                  <a:cubicBezTo>
                    <a:pt x="965" y="774"/>
                    <a:pt x="965" y="774"/>
                    <a:pt x="965" y="774"/>
                  </a:cubicBezTo>
                  <a:cubicBezTo>
                    <a:pt x="45" y="0"/>
                    <a:pt x="45" y="0"/>
                    <a:pt x="45" y="0"/>
                  </a:cubicBezTo>
                  <a:cubicBezTo>
                    <a:pt x="45" y="0"/>
                    <a:pt x="45" y="0"/>
                    <a:pt x="45" y="0"/>
                  </a:cubicBezTo>
                  <a:close/>
                  <a:moveTo>
                    <a:pt x="985" y="838"/>
                  </a:moveTo>
                  <a:cubicBezTo>
                    <a:pt x="985" y="838"/>
                    <a:pt x="985" y="838"/>
                    <a:pt x="985" y="838"/>
                  </a:cubicBezTo>
                  <a:cubicBezTo>
                    <a:pt x="985" y="838"/>
                    <a:pt x="985" y="838"/>
                    <a:pt x="985" y="845"/>
                  </a:cubicBezTo>
                  <a:cubicBezTo>
                    <a:pt x="978" y="845"/>
                    <a:pt x="978" y="845"/>
                    <a:pt x="978" y="845"/>
                  </a:cubicBezTo>
                  <a:cubicBezTo>
                    <a:pt x="978" y="845"/>
                    <a:pt x="978" y="845"/>
                    <a:pt x="978" y="845"/>
                  </a:cubicBezTo>
                  <a:cubicBezTo>
                    <a:pt x="972" y="845"/>
                    <a:pt x="972" y="845"/>
                    <a:pt x="972" y="845"/>
                  </a:cubicBezTo>
                  <a:cubicBezTo>
                    <a:pt x="972" y="845"/>
                    <a:pt x="972" y="845"/>
                    <a:pt x="972" y="845"/>
                  </a:cubicBezTo>
                  <a:cubicBezTo>
                    <a:pt x="965" y="845"/>
                    <a:pt x="965" y="845"/>
                    <a:pt x="965" y="845"/>
                  </a:cubicBezTo>
                  <a:cubicBezTo>
                    <a:pt x="965" y="845"/>
                    <a:pt x="965" y="845"/>
                    <a:pt x="965" y="845"/>
                  </a:cubicBezTo>
                  <a:cubicBezTo>
                    <a:pt x="965" y="845"/>
                    <a:pt x="965" y="845"/>
                    <a:pt x="965" y="845"/>
                  </a:cubicBezTo>
                  <a:cubicBezTo>
                    <a:pt x="959" y="845"/>
                    <a:pt x="959" y="845"/>
                    <a:pt x="959" y="845"/>
                  </a:cubicBezTo>
                  <a:cubicBezTo>
                    <a:pt x="959" y="845"/>
                    <a:pt x="959" y="845"/>
                    <a:pt x="959" y="845"/>
                  </a:cubicBezTo>
                  <a:cubicBezTo>
                    <a:pt x="952" y="845"/>
                    <a:pt x="952" y="845"/>
                    <a:pt x="952" y="845"/>
                  </a:cubicBezTo>
                  <a:cubicBezTo>
                    <a:pt x="952" y="845"/>
                    <a:pt x="952" y="845"/>
                    <a:pt x="952" y="845"/>
                  </a:cubicBezTo>
                  <a:cubicBezTo>
                    <a:pt x="952" y="845"/>
                    <a:pt x="952" y="845"/>
                    <a:pt x="946" y="845"/>
                  </a:cubicBezTo>
                  <a:cubicBezTo>
                    <a:pt x="946" y="838"/>
                    <a:pt x="946" y="838"/>
                    <a:pt x="946" y="838"/>
                  </a:cubicBezTo>
                  <a:cubicBezTo>
                    <a:pt x="946" y="838"/>
                    <a:pt x="946" y="838"/>
                    <a:pt x="946" y="838"/>
                  </a:cubicBezTo>
                  <a:cubicBezTo>
                    <a:pt x="804" y="722"/>
                    <a:pt x="804" y="722"/>
                    <a:pt x="804" y="722"/>
                  </a:cubicBezTo>
                  <a:cubicBezTo>
                    <a:pt x="51" y="1354"/>
                    <a:pt x="51" y="1354"/>
                    <a:pt x="51" y="1354"/>
                  </a:cubicBezTo>
                  <a:cubicBezTo>
                    <a:pt x="1886" y="1354"/>
                    <a:pt x="1886" y="1354"/>
                    <a:pt x="1886" y="1354"/>
                  </a:cubicBezTo>
                  <a:cubicBezTo>
                    <a:pt x="1126" y="722"/>
                    <a:pt x="1126" y="722"/>
                    <a:pt x="1126" y="722"/>
                  </a:cubicBezTo>
                  <a:cubicBezTo>
                    <a:pt x="985" y="838"/>
                    <a:pt x="985" y="838"/>
                    <a:pt x="985" y="838"/>
                  </a:cubicBezTo>
                  <a:cubicBezTo>
                    <a:pt x="985" y="838"/>
                    <a:pt x="985" y="838"/>
                    <a:pt x="985" y="838"/>
                  </a:cubicBezTo>
                  <a:close/>
                  <a:moveTo>
                    <a:pt x="0" y="39"/>
                  </a:moveTo>
                  <a:cubicBezTo>
                    <a:pt x="0" y="1316"/>
                    <a:pt x="0" y="1316"/>
                    <a:pt x="0" y="1316"/>
                  </a:cubicBezTo>
                  <a:cubicBezTo>
                    <a:pt x="759" y="684"/>
                    <a:pt x="759" y="684"/>
                    <a:pt x="759" y="684"/>
                  </a:cubicBezTo>
                  <a:cubicBezTo>
                    <a:pt x="0" y="39"/>
                    <a:pt x="0" y="39"/>
                    <a:pt x="0" y="39"/>
                  </a:cubicBezTo>
                  <a:cubicBezTo>
                    <a:pt x="0" y="39"/>
                    <a:pt x="0" y="39"/>
                    <a:pt x="0" y="39"/>
                  </a:cubicBezTo>
                  <a:close/>
                  <a:moveTo>
                    <a:pt x="1171" y="684"/>
                  </a:moveTo>
                  <a:cubicBezTo>
                    <a:pt x="1931" y="1316"/>
                    <a:pt x="1931" y="1316"/>
                    <a:pt x="1931" y="1316"/>
                  </a:cubicBezTo>
                  <a:cubicBezTo>
                    <a:pt x="1931" y="39"/>
                    <a:pt x="1931" y="39"/>
                    <a:pt x="1931" y="39"/>
                  </a:cubicBezTo>
                  <a:cubicBezTo>
                    <a:pt x="1171" y="684"/>
                    <a:pt x="1171" y="684"/>
                    <a:pt x="1171" y="684"/>
                  </a:cubicBezTo>
                  <a:cubicBezTo>
                    <a:pt x="1171" y="684"/>
                    <a:pt x="1171" y="684"/>
                    <a:pt x="1171" y="68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p:cNvGrpSpPr/>
            <p:nvPr/>
          </p:nvGrpSpPr>
          <p:grpSpPr>
            <a:xfrm>
              <a:off x="7743520" y="1710037"/>
              <a:ext cx="1470634" cy="1974359"/>
              <a:chOff x="7743520" y="1036937"/>
              <a:chExt cx="1470634" cy="1974359"/>
            </a:xfrm>
          </p:grpSpPr>
          <p:grpSp>
            <p:nvGrpSpPr>
              <p:cNvPr id="451" name="Group 450"/>
              <p:cNvGrpSpPr/>
              <p:nvPr/>
            </p:nvGrpSpPr>
            <p:grpSpPr>
              <a:xfrm>
                <a:off x="7743520" y="1036937"/>
                <a:ext cx="1470634" cy="1974359"/>
                <a:chOff x="7740650" y="1041915"/>
                <a:chExt cx="1470634" cy="1974359"/>
              </a:xfrm>
            </p:grpSpPr>
            <p:sp>
              <p:nvSpPr>
                <p:cNvPr id="450" name="Freeform 449"/>
                <p:cNvSpPr/>
                <p:nvPr/>
              </p:nvSpPr>
              <p:spPr bwMode="auto">
                <a:xfrm>
                  <a:off x="7740650" y="1044980"/>
                  <a:ext cx="1470634" cy="1971294"/>
                </a:xfrm>
                <a:custGeom>
                  <a:avLst/>
                  <a:gdLst>
                    <a:gd name="connsiteX0" fmla="*/ 0 w 1470634"/>
                    <a:gd name="connsiteY0" fmla="*/ 0 h 1971294"/>
                    <a:gd name="connsiteX1" fmla="*/ 1225530 w 1470634"/>
                    <a:gd name="connsiteY1" fmla="*/ 0 h 1971294"/>
                    <a:gd name="connsiteX2" fmla="*/ 1470634 w 1470634"/>
                    <a:gd name="connsiteY2" fmla="*/ 244431 h 1971294"/>
                    <a:gd name="connsiteX3" fmla="*/ 1470634 w 1470634"/>
                    <a:gd name="connsiteY3" fmla="*/ 1971294 h 1971294"/>
                    <a:gd name="connsiteX4" fmla="*/ 0 w 1470634"/>
                    <a:gd name="connsiteY4" fmla="*/ 1971294 h 1971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634" h="1971294">
                      <a:moveTo>
                        <a:pt x="0" y="0"/>
                      </a:moveTo>
                      <a:lnTo>
                        <a:pt x="1225530" y="0"/>
                      </a:lnTo>
                      <a:lnTo>
                        <a:pt x="1470634" y="244431"/>
                      </a:lnTo>
                      <a:lnTo>
                        <a:pt x="1470634" y="1971294"/>
                      </a:lnTo>
                      <a:lnTo>
                        <a:pt x="0" y="1971294"/>
                      </a:lnTo>
                      <a:close/>
                    </a:path>
                  </a:pathLst>
                </a:cu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7" name="Right Triangle 446"/>
                <p:cNvSpPr/>
                <p:nvPr/>
              </p:nvSpPr>
              <p:spPr bwMode="auto">
                <a:xfrm rot="16200000" flipV="1">
                  <a:off x="8964977" y="1040596"/>
                  <a:ext cx="244988" cy="247625"/>
                </a:xfrm>
                <a:prstGeom prst="rtTriangle">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464" name="Group 463"/>
              <p:cNvGrpSpPr/>
              <p:nvPr/>
            </p:nvGrpSpPr>
            <p:grpSpPr>
              <a:xfrm>
                <a:off x="7912042" y="1158011"/>
                <a:ext cx="1133265" cy="1611524"/>
                <a:chOff x="7912042" y="1158011"/>
                <a:chExt cx="1133265" cy="1611524"/>
              </a:xfrm>
            </p:grpSpPr>
            <p:sp>
              <p:nvSpPr>
                <p:cNvPr id="452" name="Right Bracket 451"/>
                <p:cNvSpPr/>
                <p:nvPr/>
              </p:nvSpPr>
              <p:spPr>
                <a:xfrm rot="16200000">
                  <a:off x="7955451" y="1747644"/>
                  <a:ext cx="1048681" cy="616312"/>
                </a:xfrm>
                <a:prstGeom prst="rightBracket">
                  <a:avLst>
                    <a:gd name="adj" fmla="val 0"/>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54" name="Straight Connector 453"/>
                <p:cNvCxnSpPr>
                  <a:stCxn id="452" idx="2"/>
                </p:cNvCxnSpPr>
                <p:nvPr/>
              </p:nvCxnSpPr>
              <p:spPr>
                <a:xfrm flipH="1" flipV="1">
                  <a:off x="8478837" y="1329159"/>
                  <a:ext cx="955" cy="20230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455" name="Oval 454"/>
                <p:cNvSpPr/>
                <p:nvPr/>
              </p:nvSpPr>
              <p:spPr bwMode="auto">
                <a:xfrm>
                  <a:off x="8347075" y="1158011"/>
                  <a:ext cx="260053" cy="260053"/>
                </a:xfrm>
                <a:prstGeom prst="ellipse">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6" name="Oval 455"/>
                <p:cNvSpPr/>
                <p:nvPr/>
              </p:nvSpPr>
              <p:spPr bwMode="auto">
                <a:xfrm>
                  <a:off x="8662306" y="2509482"/>
                  <a:ext cx="260053" cy="260053"/>
                </a:xfrm>
                <a:prstGeom prst="ellipse">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7" name="Flowchart: Decision 456"/>
                <p:cNvSpPr/>
                <p:nvPr/>
              </p:nvSpPr>
              <p:spPr bwMode="auto">
                <a:xfrm>
                  <a:off x="7912042" y="1590464"/>
                  <a:ext cx="514722" cy="257035"/>
                </a:xfrm>
                <a:prstGeom prst="flowChartDecision">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8" name="Flowchart: Decision 457"/>
                <p:cNvSpPr/>
                <p:nvPr/>
              </p:nvSpPr>
              <p:spPr bwMode="auto">
                <a:xfrm>
                  <a:off x="8530585" y="1585939"/>
                  <a:ext cx="514722" cy="257035"/>
                </a:xfrm>
                <a:prstGeom prst="flowChartDecision">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9" name="Flowchart: Process 458"/>
                <p:cNvSpPr/>
                <p:nvPr/>
              </p:nvSpPr>
              <p:spPr bwMode="auto">
                <a:xfrm>
                  <a:off x="7930372" y="1899614"/>
                  <a:ext cx="490676" cy="246584"/>
                </a:xfrm>
                <a:prstGeom prst="flowChartProcess">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0" name="Flowchart: Process 459"/>
                <p:cNvSpPr/>
                <p:nvPr/>
              </p:nvSpPr>
              <p:spPr bwMode="auto">
                <a:xfrm>
                  <a:off x="7930767" y="2272353"/>
                  <a:ext cx="490676" cy="356147"/>
                </a:xfrm>
                <a:prstGeom prst="flowChartProcess">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1" name="Flowchart: Process 460"/>
                <p:cNvSpPr/>
                <p:nvPr/>
              </p:nvSpPr>
              <p:spPr bwMode="auto">
                <a:xfrm>
                  <a:off x="8665048" y="1900256"/>
                  <a:ext cx="253093" cy="128569"/>
                </a:xfrm>
                <a:prstGeom prst="flowChartProcess">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2" name="Flowchart: Process 461"/>
                <p:cNvSpPr/>
                <p:nvPr/>
              </p:nvSpPr>
              <p:spPr bwMode="auto">
                <a:xfrm>
                  <a:off x="8548688" y="2082622"/>
                  <a:ext cx="475640" cy="128569"/>
                </a:xfrm>
                <a:prstGeom prst="flowChartProcess">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3" name="Flowchart: Process 462"/>
                <p:cNvSpPr/>
                <p:nvPr/>
              </p:nvSpPr>
              <p:spPr bwMode="auto">
                <a:xfrm>
                  <a:off x="8607128" y="2273633"/>
                  <a:ext cx="363651" cy="128569"/>
                </a:xfrm>
                <a:prstGeom prst="flowChartProcess">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nvGrpSpPr>
            <p:cNvPr id="2" name="Group 1"/>
            <p:cNvGrpSpPr/>
            <p:nvPr/>
          </p:nvGrpSpPr>
          <p:grpSpPr>
            <a:xfrm>
              <a:off x="7983513" y="1945650"/>
              <a:ext cx="989927" cy="1378516"/>
              <a:chOff x="7983513" y="1272550"/>
              <a:chExt cx="989927" cy="1378516"/>
            </a:xfrm>
          </p:grpSpPr>
          <p:sp>
            <p:nvSpPr>
              <p:cNvPr id="222" name="Rectangle 221"/>
              <p:cNvSpPr/>
              <p:nvPr/>
            </p:nvSpPr>
            <p:spPr bwMode="auto">
              <a:xfrm>
                <a:off x="8052093" y="1700740"/>
                <a:ext cx="24688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1" name="Rectangle 230"/>
              <p:cNvSpPr/>
              <p:nvPr/>
            </p:nvSpPr>
            <p:spPr bwMode="auto">
              <a:xfrm>
                <a:off x="8670735" y="1701124"/>
                <a:ext cx="24688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5" name="Rectangle 234"/>
              <p:cNvSpPr/>
              <p:nvPr/>
            </p:nvSpPr>
            <p:spPr bwMode="auto">
              <a:xfrm>
                <a:off x="8398112" y="1272550"/>
                <a:ext cx="15544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7" name="Rectangle 236"/>
              <p:cNvSpPr/>
              <p:nvPr/>
            </p:nvSpPr>
            <p:spPr bwMode="auto">
              <a:xfrm>
                <a:off x="8024697" y="1979764"/>
                <a:ext cx="118872"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9" name="Rectangle 238"/>
              <p:cNvSpPr/>
              <p:nvPr/>
            </p:nvSpPr>
            <p:spPr bwMode="auto">
              <a:xfrm>
                <a:off x="8204710" y="1979764"/>
                <a:ext cx="6400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0" name="Rectangle 239"/>
              <p:cNvSpPr/>
              <p:nvPr/>
            </p:nvSpPr>
            <p:spPr bwMode="auto">
              <a:xfrm>
                <a:off x="8020125" y="2042062"/>
                <a:ext cx="310896"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1" name="Rectangle 240"/>
              <p:cNvSpPr/>
              <p:nvPr/>
            </p:nvSpPr>
            <p:spPr bwMode="auto">
              <a:xfrm>
                <a:off x="8736281" y="1947558"/>
                <a:ext cx="118872"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2" name="Rectangle 241"/>
              <p:cNvSpPr/>
              <p:nvPr/>
            </p:nvSpPr>
            <p:spPr bwMode="auto">
              <a:xfrm>
                <a:off x="8610547" y="2132789"/>
                <a:ext cx="118872"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3" name="Rectangle 242"/>
              <p:cNvSpPr/>
              <p:nvPr/>
            </p:nvSpPr>
            <p:spPr bwMode="auto">
              <a:xfrm>
                <a:off x="8790560" y="2132789"/>
                <a:ext cx="18288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4" name="Rectangle 243"/>
              <p:cNvSpPr/>
              <p:nvPr/>
            </p:nvSpPr>
            <p:spPr bwMode="auto">
              <a:xfrm>
                <a:off x="8706336" y="2623634"/>
                <a:ext cx="15544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5" name="Rectangle 244"/>
              <p:cNvSpPr/>
              <p:nvPr/>
            </p:nvSpPr>
            <p:spPr bwMode="auto">
              <a:xfrm>
                <a:off x="8694281" y="2320294"/>
                <a:ext cx="18288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6" name="Rectangle 245"/>
              <p:cNvSpPr/>
              <p:nvPr/>
            </p:nvSpPr>
            <p:spPr bwMode="auto">
              <a:xfrm>
                <a:off x="7983513" y="2350850"/>
                <a:ext cx="310896"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7" name="Rectangle 246"/>
              <p:cNvSpPr/>
              <p:nvPr/>
            </p:nvSpPr>
            <p:spPr bwMode="auto">
              <a:xfrm>
                <a:off x="7983513" y="2411298"/>
                <a:ext cx="18288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8" name="Rectangle 257"/>
              <p:cNvSpPr/>
              <p:nvPr/>
            </p:nvSpPr>
            <p:spPr bwMode="auto">
              <a:xfrm>
                <a:off x="8226093" y="2411298"/>
                <a:ext cx="128016"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9" name="Rectangle 258"/>
              <p:cNvSpPr/>
              <p:nvPr/>
            </p:nvSpPr>
            <p:spPr bwMode="auto">
              <a:xfrm>
                <a:off x="7983513" y="2474844"/>
                <a:ext cx="36576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4" name="Rectangle 273"/>
              <p:cNvSpPr/>
              <p:nvPr/>
            </p:nvSpPr>
            <p:spPr bwMode="auto">
              <a:xfrm>
                <a:off x="7983513" y="2534947"/>
                <a:ext cx="118872"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5" name="Rectangle 274"/>
              <p:cNvSpPr/>
              <p:nvPr/>
            </p:nvSpPr>
            <p:spPr bwMode="auto">
              <a:xfrm>
                <a:off x="8169867" y="2534947"/>
                <a:ext cx="6400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0" name="Group 19"/>
            <p:cNvGrpSpPr/>
            <p:nvPr/>
          </p:nvGrpSpPr>
          <p:grpSpPr>
            <a:xfrm>
              <a:off x="5895503" y="1955025"/>
              <a:ext cx="1229051" cy="1725027"/>
              <a:chOff x="5895503" y="1281925"/>
              <a:chExt cx="1229051" cy="1725027"/>
            </a:xfrm>
          </p:grpSpPr>
          <p:grpSp>
            <p:nvGrpSpPr>
              <p:cNvPr id="19" name="Group 18"/>
              <p:cNvGrpSpPr/>
              <p:nvPr/>
            </p:nvGrpSpPr>
            <p:grpSpPr>
              <a:xfrm>
                <a:off x="5895503" y="1281925"/>
                <a:ext cx="1229051" cy="1725027"/>
                <a:chOff x="5895503" y="1281925"/>
                <a:chExt cx="1229051" cy="1725027"/>
              </a:xfrm>
            </p:grpSpPr>
            <p:sp>
              <p:nvSpPr>
                <p:cNvPr id="297" name="Freeform 296"/>
                <p:cNvSpPr/>
                <p:nvPr/>
              </p:nvSpPr>
              <p:spPr bwMode="auto">
                <a:xfrm>
                  <a:off x="5895503" y="1281925"/>
                  <a:ext cx="1229050" cy="1725027"/>
                </a:xfrm>
                <a:custGeom>
                  <a:avLst/>
                  <a:gdLst>
                    <a:gd name="connsiteX0" fmla="*/ 0 w 1470634"/>
                    <a:gd name="connsiteY0" fmla="*/ 0 h 1971294"/>
                    <a:gd name="connsiteX1" fmla="*/ 1225530 w 1470634"/>
                    <a:gd name="connsiteY1" fmla="*/ 0 h 1971294"/>
                    <a:gd name="connsiteX2" fmla="*/ 1470634 w 1470634"/>
                    <a:gd name="connsiteY2" fmla="*/ 244431 h 1971294"/>
                    <a:gd name="connsiteX3" fmla="*/ 1470634 w 1470634"/>
                    <a:gd name="connsiteY3" fmla="*/ 1971294 h 1971294"/>
                    <a:gd name="connsiteX4" fmla="*/ 0 w 1470634"/>
                    <a:gd name="connsiteY4" fmla="*/ 1971294 h 1971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634" h="1971294">
                      <a:moveTo>
                        <a:pt x="0" y="0"/>
                      </a:moveTo>
                      <a:lnTo>
                        <a:pt x="1225530" y="0"/>
                      </a:lnTo>
                      <a:lnTo>
                        <a:pt x="1470634" y="244431"/>
                      </a:lnTo>
                      <a:lnTo>
                        <a:pt x="1470634" y="1971294"/>
                      </a:lnTo>
                      <a:lnTo>
                        <a:pt x="0" y="1971294"/>
                      </a:lnTo>
                      <a:close/>
                    </a:path>
                  </a:pathLst>
                </a:custGeom>
                <a:solidFill>
                  <a:schemeClr val="tx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8" name="Right Triangle 297"/>
                <p:cNvSpPr/>
                <p:nvPr/>
              </p:nvSpPr>
              <p:spPr bwMode="auto">
                <a:xfrm rot="16200000" flipV="1">
                  <a:off x="6915207" y="1286954"/>
                  <a:ext cx="214376" cy="204318"/>
                </a:xfrm>
                <a:prstGeom prst="rtTriangle">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8" name="Group 17"/>
              <p:cNvGrpSpPr/>
              <p:nvPr/>
            </p:nvGrpSpPr>
            <p:grpSpPr>
              <a:xfrm>
                <a:off x="5996740" y="1640587"/>
                <a:ext cx="1000052" cy="1136612"/>
                <a:chOff x="5996740" y="1640587"/>
                <a:chExt cx="1000052" cy="1136612"/>
              </a:xfrm>
            </p:grpSpPr>
            <p:grpSp>
              <p:nvGrpSpPr>
                <p:cNvPr id="12" name="Group 11"/>
                <p:cNvGrpSpPr/>
                <p:nvPr/>
              </p:nvGrpSpPr>
              <p:grpSpPr>
                <a:xfrm>
                  <a:off x="6265272" y="1646040"/>
                  <a:ext cx="731520" cy="87880"/>
                  <a:chOff x="6265272" y="1646040"/>
                  <a:chExt cx="731520" cy="87880"/>
                </a:xfrm>
              </p:grpSpPr>
              <p:sp>
                <p:nvSpPr>
                  <p:cNvPr id="276" name="Rectangle 275"/>
                  <p:cNvSpPr/>
                  <p:nvPr/>
                </p:nvSpPr>
                <p:spPr bwMode="auto">
                  <a:xfrm>
                    <a:off x="6265272" y="1646040"/>
                    <a:ext cx="73152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8" name="Rectangle 277"/>
                  <p:cNvSpPr/>
                  <p:nvPr/>
                </p:nvSpPr>
                <p:spPr bwMode="auto">
                  <a:xfrm>
                    <a:off x="6265272" y="1706488"/>
                    <a:ext cx="18288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9" name="Rectangle 278"/>
                  <p:cNvSpPr/>
                  <p:nvPr/>
                </p:nvSpPr>
                <p:spPr bwMode="auto">
                  <a:xfrm>
                    <a:off x="6507852" y="1706488"/>
                    <a:ext cx="24688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3" name="Group 12"/>
                <p:cNvGrpSpPr/>
                <p:nvPr/>
              </p:nvGrpSpPr>
              <p:grpSpPr>
                <a:xfrm>
                  <a:off x="6265272" y="1889531"/>
                  <a:ext cx="731520" cy="87880"/>
                  <a:chOff x="6265272" y="1889531"/>
                  <a:chExt cx="731520" cy="87880"/>
                </a:xfrm>
              </p:grpSpPr>
              <p:sp>
                <p:nvSpPr>
                  <p:cNvPr id="280" name="Rectangle 279"/>
                  <p:cNvSpPr/>
                  <p:nvPr/>
                </p:nvSpPr>
                <p:spPr bwMode="auto">
                  <a:xfrm>
                    <a:off x="6265272" y="1889531"/>
                    <a:ext cx="73152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1" name="Rectangle 280"/>
                  <p:cNvSpPr/>
                  <p:nvPr/>
                </p:nvSpPr>
                <p:spPr bwMode="auto">
                  <a:xfrm>
                    <a:off x="6265272" y="1949979"/>
                    <a:ext cx="36576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4" name="Group 13"/>
                <p:cNvGrpSpPr/>
                <p:nvPr/>
              </p:nvGrpSpPr>
              <p:grpSpPr>
                <a:xfrm>
                  <a:off x="6265272" y="2130746"/>
                  <a:ext cx="709184" cy="87880"/>
                  <a:chOff x="6265272" y="2130746"/>
                  <a:chExt cx="709184" cy="87880"/>
                </a:xfrm>
              </p:grpSpPr>
              <p:sp>
                <p:nvSpPr>
                  <p:cNvPr id="282" name="Rectangle 281"/>
                  <p:cNvSpPr/>
                  <p:nvPr/>
                </p:nvSpPr>
                <p:spPr bwMode="auto">
                  <a:xfrm>
                    <a:off x="6265272" y="2130746"/>
                    <a:ext cx="42976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3" name="Rectangle 282"/>
                  <p:cNvSpPr/>
                  <p:nvPr/>
                </p:nvSpPr>
                <p:spPr bwMode="auto">
                  <a:xfrm>
                    <a:off x="6265272" y="2191194"/>
                    <a:ext cx="301752"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4" name="Rectangle 283"/>
                  <p:cNvSpPr/>
                  <p:nvPr/>
                </p:nvSpPr>
                <p:spPr bwMode="auto">
                  <a:xfrm>
                    <a:off x="6736712" y="2132789"/>
                    <a:ext cx="237744"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5" name="Group 14"/>
                <p:cNvGrpSpPr/>
                <p:nvPr/>
              </p:nvGrpSpPr>
              <p:grpSpPr>
                <a:xfrm>
                  <a:off x="6265272" y="2374770"/>
                  <a:ext cx="731520" cy="87880"/>
                  <a:chOff x="6265272" y="2374770"/>
                  <a:chExt cx="731520" cy="87880"/>
                </a:xfrm>
              </p:grpSpPr>
              <p:sp>
                <p:nvSpPr>
                  <p:cNvPr id="285" name="Rectangle 284"/>
                  <p:cNvSpPr/>
                  <p:nvPr/>
                </p:nvSpPr>
                <p:spPr bwMode="auto">
                  <a:xfrm>
                    <a:off x="6265272" y="2374770"/>
                    <a:ext cx="73152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6" name="Rectangle 285"/>
                  <p:cNvSpPr/>
                  <p:nvPr/>
                </p:nvSpPr>
                <p:spPr bwMode="auto">
                  <a:xfrm>
                    <a:off x="6265272" y="2435218"/>
                    <a:ext cx="484632"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6" name="Group 15"/>
                <p:cNvGrpSpPr/>
                <p:nvPr/>
              </p:nvGrpSpPr>
              <p:grpSpPr>
                <a:xfrm>
                  <a:off x="6265272" y="2623634"/>
                  <a:ext cx="731520" cy="87880"/>
                  <a:chOff x="6265272" y="2623634"/>
                  <a:chExt cx="731520" cy="87880"/>
                </a:xfrm>
              </p:grpSpPr>
              <p:sp>
                <p:nvSpPr>
                  <p:cNvPr id="287" name="Rectangle 286"/>
                  <p:cNvSpPr/>
                  <p:nvPr/>
                </p:nvSpPr>
                <p:spPr bwMode="auto">
                  <a:xfrm>
                    <a:off x="6265272" y="2623634"/>
                    <a:ext cx="73152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8" name="Rectangle 287"/>
                  <p:cNvSpPr/>
                  <p:nvPr/>
                </p:nvSpPr>
                <p:spPr bwMode="auto">
                  <a:xfrm>
                    <a:off x="6265272" y="2684082"/>
                    <a:ext cx="18288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9" name="Rectangle 288"/>
                  <p:cNvSpPr/>
                  <p:nvPr/>
                </p:nvSpPr>
                <p:spPr bwMode="auto">
                  <a:xfrm>
                    <a:off x="6501893" y="2684082"/>
                    <a:ext cx="24688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91" name="Rectangle 290"/>
                <p:cNvSpPr/>
                <p:nvPr/>
              </p:nvSpPr>
              <p:spPr bwMode="auto">
                <a:xfrm>
                  <a:off x="5996740" y="2131485"/>
                  <a:ext cx="154817" cy="154817"/>
                </a:xfrm>
                <a:prstGeom prst="rect">
                  <a:avLst/>
                </a:prstGeom>
                <a:solidFill>
                  <a:schemeClr val="tx1"/>
                </a:solidFill>
                <a:ln w="19050" cap="sq">
                  <a:solidFill>
                    <a:schemeClr val="accent4"/>
                  </a:solidFill>
                  <a:miter lim="80000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3" name="Rectangle 292"/>
                <p:cNvSpPr/>
                <p:nvPr/>
              </p:nvSpPr>
              <p:spPr bwMode="auto">
                <a:xfrm>
                  <a:off x="5996740" y="2622382"/>
                  <a:ext cx="154817" cy="154817"/>
                </a:xfrm>
                <a:prstGeom prst="rect">
                  <a:avLst/>
                </a:prstGeom>
                <a:solidFill>
                  <a:schemeClr val="tx1"/>
                </a:solidFill>
                <a:ln w="19050" cap="sq">
                  <a:solidFill>
                    <a:schemeClr val="accent4"/>
                  </a:solidFill>
                  <a:miter lim="80000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9" name="Group 8"/>
                <p:cNvGrpSpPr/>
                <p:nvPr/>
              </p:nvGrpSpPr>
              <p:grpSpPr>
                <a:xfrm>
                  <a:off x="5996740" y="1640587"/>
                  <a:ext cx="154817" cy="154817"/>
                  <a:chOff x="5996740" y="1640587"/>
                  <a:chExt cx="154817" cy="154817"/>
                </a:xfrm>
              </p:grpSpPr>
              <p:sp>
                <p:nvSpPr>
                  <p:cNvPr id="3" name="Rectangle 2"/>
                  <p:cNvSpPr/>
                  <p:nvPr/>
                </p:nvSpPr>
                <p:spPr bwMode="auto">
                  <a:xfrm>
                    <a:off x="5996740" y="1640587"/>
                    <a:ext cx="154817" cy="154817"/>
                  </a:xfrm>
                  <a:prstGeom prst="rect">
                    <a:avLst/>
                  </a:prstGeom>
                  <a:solidFill>
                    <a:schemeClr val="tx1"/>
                  </a:solidFill>
                  <a:ln w="19050" cap="sq">
                    <a:solidFill>
                      <a:schemeClr val="accent4"/>
                    </a:solidFill>
                    <a:miter lim="80000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Freeform 5"/>
                  <p:cNvSpPr>
                    <a:spLocks/>
                  </p:cNvSpPr>
                  <p:nvPr/>
                </p:nvSpPr>
                <p:spPr bwMode="auto">
                  <a:xfrm>
                    <a:off x="6014932" y="1667864"/>
                    <a:ext cx="113315" cy="100262"/>
                  </a:xfrm>
                  <a:custGeom>
                    <a:avLst/>
                    <a:gdLst>
                      <a:gd name="T0" fmla="*/ 3976 w 3976"/>
                      <a:gd name="T1" fmla="*/ 580 h 3518"/>
                      <a:gd name="T2" fmla="*/ 3226 w 3976"/>
                      <a:gd name="T3" fmla="*/ 0 h 3518"/>
                      <a:gd name="T4" fmla="*/ 1515 w 3976"/>
                      <a:gd name="T5" fmla="*/ 2235 h 3518"/>
                      <a:gd name="T6" fmla="*/ 540 w 3976"/>
                      <a:gd name="T7" fmla="*/ 1484 h 3518"/>
                      <a:gd name="T8" fmla="*/ 0 w 3976"/>
                      <a:gd name="T9" fmla="*/ 2190 h 3518"/>
                      <a:gd name="T10" fmla="*/ 1728 w 3976"/>
                      <a:gd name="T11" fmla="*/ 3518 h 3518"/>
                      <a:gd name="T12" fmla="*/ 2267 w 3976"/>
                      <a:gd name="T13" fmla="*/ 2815 h 3518"/>
                      <a:gd name="T14" fmla="*/ 2267 w 3976"/>
                      <a:gd name="T15" fmla="*/ 2815 h 3518"/>
                      <a:gd name="T16" fmla="*/ 3976 w 3976"/>
                      <a:gd name="T17" fmla="*/ 580 h 3518"/>
                      <a:gd name="T18" fmla="*/ 3976 w 3976"/>
                      <a:gd name="T19" fmla="*/ 580 h 3518"/>
                      <a:gd name="T20" fmla="*/ 3976 w 3976"/>
                      <a:gd name="T21" fmla="*/ 580 h 3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76" h="3518">
                        <a:moveTo>
                          <a:pt x="3976" y="580"/>
                        </a:moveTo>
                        <a:lnTo>
                          <a:pt x="3226" y="0"/>
                        </a:lnTo>
                        <a:lnTo>
                          <a:pt x="1515" y="2235"/>
                        </a:lnTo>
                        <a:lnTo>
                          <a:pt x="540" y="1484"/>
                        </a:lnTo>
                        <a:lnTo>
                          <a:pt x="0" y="2190"/>
                        </a:lnTo>
                        <a:lnTo>
                          <a:pt x="1728" y="3518"/>
                        </a:lnTo>
                        <a:lnTo>
                          <a:pt x="2267" y="2815"/>
                        </a:lnTo>
                        <a:lnTo>
                          <a:pt x="2267" y="2815"/>
                        </a:lnTo>
                        <a:lnTo>
                          <a:pt x="3976" y="580"/>
                        </a:lnTo>
                        <a:lnTo>
                          <a:pt x="3976" y="580"/>
                        </a:lnTo>
                        <a:lnTo>
                          <a:pt x="3976" y="58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p:cNvGrpSpPr/>
                <p:nvPr/>
              </p:nvGrpSpPr>
              <p:grpSpPr>
                <a:xfrm>
                  <a:off x="5996740" y="1886036"/>
                  <a:ext cx="154817" cy="154817"/>
                  <a:chOff x="5996740" y="1886036"/>
                  <a:chExt cx="154817" cy="154817"/>
                </a:xfrm>
              </p:grpSpPr>
              <p:sp>
                <p:nvSpPr>
                  <p:cNvPr id="290" name="Rectangle 289"/>
                  <p:cNvSpPr/>
                  <p:nvPr/>
                </p:nvSpPr>
                <p:spPr bwMode="auto">
                  <a:xfrm>
                    <a:off x="5996740" y="1886036"/>
                    <a:ext cx="154817" cy="154817"/>
                  </a:xfrm>
                  <a:prstGeom prst="rect">
                    <a:avLst/>
                  </a:prstGeom>
                  <a:solidFill>
                    <a:schemeClr val="tx1"/>
                  </a:solidFill>
                  <a:ln w="19050" cap="sq">
                    <a:solidFill>
                      <a:schemeClr val="accent4"/>
                    </a:solidFill>
                    <a:miter lim="80000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ndParaRPr>
                  </a:p>
                </p:txBody>
              </p:sp>
              <p:sp>
                <p:nvSpPr>
                  <p:cNvPr id="294" name="Freeform 5"/>
                  <p:cNvSpPr>
                    <a:spLocks/>
                  </p:cNvSpPr>
                  <p:nvPr/>
                </p:nvSpPr>
                <p:spPr bwMode="auto">
                  <a:xfrm>
                    <a:off x="6017491" y="1913313"/>
                    <a:ext cx="113315" cy="100262"/>
                  </a:xfrm>
                  <a:custGeom>
                    <a:avLst/>
                    <a:gdLst>
                      <a:gd name="T0" fmla="*/ 3976 w 3976"/>
                      <a:gd name="T1" fmla="*/ 580 h 3518"/>
                      <a:gd name="T2" fmla="*/ 3226 w 3976"/>
                      <a:gd name="T3" fmla="*/ 0 h 3518"/>
                      <a:gd name="T4" fmla="*/ 1515 w 3976"/>
                      <a:gd name="T5" fmla="*/ 2235 h 3518"/>
                      <a:gd name="T6" fmla="*/ 540 w 3976"/>
                      <a:gd name="T7" fmla="*/ 1484 h 3518"/>
                      <a:gd name="T8" fmla="*/ 0 w 3976"/>
                      <a:gd name="T9" fmla="*/ 2190 h 3518"/>
                      <a:gd name="T10" fmla="*/ 1728 w 3976"/>
                      <a:gd name="T11" fmla="*/ 3518 h 3518"/>
                      <a:gd name="T12" fmla="*/ 2267 w 3976"/>
                      <a:gd name="T13" fmla="*/ 2815 h 3518"/>
                      <a:gd name="T14" fmla="*/ 2267 w 3976"/>
                      <a:gd name="T15" fmla="*/ 2815 h 3518"/>
                      <a:gd name="T16" fmla="*/ 3976 w 3976"/>
                      <a:gd name="T17" fmla="*/ 580 h 3518"/>
                      <a:gd name="T18" fmla="*/ 3976 w 3976"/>
                      <a:gd name="T19" fmla="*/ 580 h 3518"/>
                      <a:gd name="T20" fmla="*/ 3976 w 3976"/>
                      <a:gd name="T21" fmla="*/ 580 h 3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76" h="3518">
                        <a:moveTo>
                          <a:pt x="3976" y="580"/>
                        </a:moveTo>
                        <a:lnTo>
                          <a:pt x="3226" y="0"/>
                        </a:lnTo>
                        <a:lnTo>
                          <a:pt x="1515" y="2235"/>
                        </a:lnTo>
                        <a:lnTo>
                          <a:pt x="540" y="1484"/>
                        </a:lnTo>
                        <a:lnTo>
                          <a:pt x="0" y="2190"/>
                        </a:lnTo>
                        <a:lnTo>
                          <a:pt x="1728" y="3518"/>
                        </a:lnTo>
                        <a:lnTo>
                          <a:pt x="2267" y="2815"/>
                        </a:lnTo>
                        <a:lnTo>
                          <a:pt x="2267" y="2815"/>
                        </a:lnTo>
                        <a:lnTo>
                          <a:pt x="3976" y="580"/>
                        </a:lnTo>
                        <a:lnTo>
                          <a:pt x="3976" y="580"/>
                        </a:lnTo>
                        <a:lnTo>
                          <a:pt x="3976" y="58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p:cNvGrpSpPr/>
                <p:nvPr/>
              </p:nvGrpSpPr>
              <p:grpSpPr>
                <a:xfrm>
                  <a:off x="5996740" y="2376934"/>
                  <a:ext cx="154817" cy="154817"/>
                  <a:chOff x="5996740" y="2376934"/>
                  <a:chExt cx="154817" cy="154817"/>
                </a:xfrm>
              </p:grpSpPr>
              <p:sp>
                <p:nvSpPr>
                  <p:cNvPr id="292" name="Rectangle 291"/>
                  <p:cNvSpPr/>
                  <p:nvPr/>
                </p:nvSpPr>
                <p:spPr bwMode="auto">
                  <a:xfrm>
                    <a:off x="5996740" y="2376934"/>
                    <a:ext cx="154817" cy="154817"/>
                  </a:xfrm>
                  <a:prstGeom prst="rect">
                    <a:avLst/>
                  </a:prstGeom>
                  <a:solidFill>
                    <a:schemeClr val="tx1"/>
                  </a:solidFill>
                  <a:ln w="19050" cap="sq">
                    <a:solidFill>
                      <a:schemeClr val="accent4"/>
                    </a:solidFill>
                    <a:miter lim="80000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ndParaRPr>
                  </a:p>
                </p:txBody>
              </p:sp>
              <p:sp>
                <p:nvSpPr>
                  <p:cNvPr id="295" name="Freeform 5"/>
                  <p:cNvSpPr>
                    <a:spLocks/>
                  </p:cNvSpPr>
                  <p:nvPr/>
                </p:nvSpPr>
                <p:spPr bwMode="auto">
                  <a:xfrm>
                    <a:off x="6017491" y="2404211"/>
                    <a:ext cx="113315" cy="100262"/>
                  </a:xfrm>
                  <a:custGeom>
                    <a:avLst/>
                    <a:gdLst>
                      <a:gd name="T0" fmla="*/ 3976 w 3976"/>
                      <a:gd name="T1" fmla="*/ 580 h 3518"/>
                      <a:gd name="T2" fmla="*/ 3226 w 3976"/>
                      <a:gd name="T3" fmla="*/ 0 h 3518"/>
                      <a:gd name="T4" fmla="*/ 1515 w 3976"/>
                      <a:gd name="T5" fmla="*/ 2235 h 3518"/>
                      <a:gd name="T6" fmla="*/ 540 w 3976"/>
                      <a:gd name="T7" fmla="*/ 1484 h 3518"/>
                      <a:gd name="T8" fmla="*/ 0 w 3976"/>
                      <a:gd name="T9" fmla="*/ 2190 h 3518"/>
                      <a:gd name="T10" fmla="*/ 1728 w 3976"/>
                      <a:gd name="T11" fmla="*/ 3518 h 3518"/>
                      <a:gd name="T12" fmla="*/ 2267 w 3976"/>
                      <a:gd name="T13" fmla="*/ 2815 h 3518"/>
                      <a:gd name="T14" fmla="*/ 2267 w 3976"/>
                      <a:gd name="T15" fmla="*/ 2815 h 3518"/>
                      <a:gd name="T16" fmla="*/ 3976 w 3976"/>
                      <a:gd name="T17" fmla="*/ 580 h 3518"/>
                      <a:gd name="T18" fmla="*/ 3976 w 3976"/>
                      <a:gd name="T19" fmla="*/ 580 h 3518"/>
                      <a:gd name="T20" fmla="*/ 3976 w 3976"/>
                      <a:gd name="T21" fmla="*/ 580 h 3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76" h="3518">
                        <a:moveTo>
                          <a:pt x="3976" y="580"/>
                        </a:moveTo>
                        <a:lnTo>
                          <a:pt x="3226" y="0"/>
                        </a:lnTo>
                        <a:lnTo>
                          <a:pt x="1515" y="2235"/>
                        </a:lnTo>
                        <a:lnTo>
                          <a:pt x="540" y="1484"/>
                        </a:lnTo>
                        <a:lnTo>
                          <a:pt x="0" y="2190"/>
                        </a:lnTo>
                        <a:lnTo>
                          <a:pt x="1728" y="3518"/>
                        </a:lnTo>
                        <a:lnTo>
                          <a:pt x="2267" y="2815"/>
                        </a:lnTo>
                        <a:lnTo>
                          <a:pt x="2267" y="2815"/>
                        </a:lnTo>
                        <a:lnTo>
                          <a:pt x="3976" y="580"/>
                        </a:lnTo>
                        <a:lnTo>
                          <a:pt x="3976" y="580"/>
                        </a:lnTo>
                        <a:lnTo>
                          <a:pt x="3976" y="58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grpSp>
    </p:spTree>
    <p:extLst>
      <p:ext uri="{BB962C8B-B14F-4D97-AF65-F5344CB8AC3E}">
        <p14:creationId xmlns:p14="http://schemas.microsoft.com/office/powerpoint/2010/main" val="154933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7315199" cy="917575"/>
          </a:xfrm>
        </p:spPr>
        <p:txBody>
          <a:bodyPr/>
          <a:lstStyle/>
          <a:p>
            <a:r>
              <a:rPr lang="en-US" dirty="0" smtClean="0"/>
              <a:t>Agenda</a:t>
            </a:r>
            <a:endParaRPr lang="en-US" dirty="0"/>
          </a:p>
        </p:txBody>
      </p:sp>
      <p:sp>
        <p:nvSpPr>
          <p:cNvPr id="5" name="Text Placeholder 4"/>
          <p:cNvSpPr>
            <a:spLocks noGrp="1"/>
          </p:cNvSpPr>
          <p:nvPr>
            <p:ph type="body" sz="quarter" idx="10"/>
          </p:nvPr>
        </p:nvSpPr>
        <p:spPr>
          <a:xfrm>
            <a:off x="274638" y="1212850"/>
            <a:ext cx="7498062" cy="2597634"/>
          </a:xfrm>
        </p:spPr>
        <p:txBody>
          <a:bodyPr/>
          <a:lstStyle/>
          <a:p>
            <a:pPr marL="690563">
              <a:lnSpc>
                <a:spcPct val="150000"/>
              </a:lnSpc>
            </a:pPr>
            <a:r>
              <a:rPr lang="en-US" sz="3200" dirty="0" smtClean="0"/>
              <a:t>Intro the add-in model</a:t>
            </a:r>
          </a:p>
          <a:p>
            <a:pPr marL="690563">
              <a:lnSpc>
                <a:spcPct val="150000"/>
              </a:lnSpc>
            </a:pPr>
            <a:r>
              <a:rPr lang="en-US" sz="3200" dirty="0" smtClean="0"/>
              <a:t>Office add-ins</a:t>
            </a:r>
          </a:p>
          <a:p>
            <a:pPr marL="690563">
              <a:lnSpc>
                <a:spcPct val="150000"/>
              </a:lnSpc>
            </a:pPr>
            <a:r>
              <a:rPr lang="en-US" sz="3200" dirty="0" smtClean="0"/>
              <a:t>Getting started</a:t>
            </a:r>
            <a:endParaRPr lang="en-US" sz="3200" dirty="0"/>
          </a:p>
        </p:txBody>
      </p:sp>
      <p:grpSp>
        <p:nvGrpSpPr>
          <p:cNvPr id="8" name="Group 7"/>
          <p:cNvGrpSpPr/>
          <p:nvPr/>
        </p:nvGrpSpPr>
        <p:grpSpPr>
          <a:xfrm>
            <a:off x="457580" y="2381971"/>
            <a:ext cx="364194" cy="364194"/>
            <a:chOff x="457580" y="2341896"/>
            <a:chExt cx="364194" cy="364194"/>
          </a:xfrm>
        </p:grpSpPr>
        <p:sp>
          <p:nvSpPr>
            <p:cNvPr id="6" name="Oval 5"/>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ight Arrow 6"/>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9" name="Group 8"/>
          <p:cNvGrpSpPr/>
          <p:nvPr/>
        </p:nvGrpSpPr>
        <p:grpSpPr>
          <a:xfrm>
            <a:off x="457580" y="1567373"/>
            <a:ext cx="364194" cy="364194"/>
            <a:chOff x="457580" y="2341896"/>
            <a:chExt cx="364194" cy="364194"/>
          </a:xfrm>
        </p:grpSpPr>
        <p:sp>
          <p:nvSpPr>
            <p:cNvPr id="10" name="Oval 9"/>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ight Arrow 10"/>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2" name="Group 11"/>
          <p:cNvGrpSpPr/>
          <p:nvPr/>
        </p:nvGrpSpPr>
        <p:grpSpPr>
          <a:xfrm>
            <a:off x="457580" y="3196569"/>
            <a:ext cx="364194" cy="364194"/>
            <a:chOff x="457580" y="2341896"/>
            <a:chExt cx="364194" cy="364194"/>
          </a:xfrm>
        </p:grpSpPr>
        <p:sp>
          <p:nvSpPr>
            <p:cNvPr id="13" name="Oval 12"/>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Right Arrow 13"/>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5" name="Freeform 14"/>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2004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8631238" y="2176463"/>
            <a:ext cx="2369766" cy="1554477"/>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Further reading…</a:t>
            </a:r>
            <a:endParaRPr lang="en-US" dirty="0"/>
          </a:p>
        </p:txBody>
      </p:sp>
      <p:sp>
        <p:nvSpPr>
          <p:cNvPr id="3" name="Text Placeholder 2"/>
          <p:cNvSpPr>
            <a:spLocks noGrp="1"/>
          </p:cNvSpPr>
          <p:nvPr>
            <p:ph type="body" sz="quarter" idx="4294967295"/>
          </p:nvPr>
        </p:nvSpPr>
        <p:spPr>
          <a:xfrm>
            <a:off x="274638" y="1212850"/>
            <a:ext cx="11612561" cy="2794000"/>
          </a:xfrm>
        </p:spPr>
        <p:txBody>
          <a:bodyPr/>
          <a:lstStyle/>
          <a:p>
            <a:pPr marL="0" indent="0">
              <a:buNone/>
            </a:pPr>
            <a:r>
              <a:rPr lang="en-US" sz="3200" dirty="0" smtClean="0">
                <a:hlinkClick r:id="rId2"/>
              </a:rPr>
              <a:t>Getting Started with Office add-ins</a:t>
            </a:r>
            <a:endParaRPr lang="en-US" sz="3200" dirty="0" smtClean="0"/>
          </a:p>
          <a:p>
            <a:pPr marL="0" indent="0">
              <a:buNone/>
            </a:pPr>
            <a:r>
              <a:rPr lang="en-US" sz="3200" dirty="0" smtClean="0">
                <a:hlinkClick r:id="rId3"/>
              </a:rPr>
              <a:t>Office add-in Code Samples</a:t>
            </a:r>
            <a:r>
              <a:rPr lang="en-US" sz="3200" dirty="0" smtClean="0"/>
              <a:t>  </a:t>
            </a:r>
          </a:p>
          <a:p>
            <a:pPr marL="0" indent="0">
              <a:buNone/>
            </a:pPr>
            <a:r>
              <a:rPr lang="en-US" sz="3200" dirty="0" smtClean="0">
                <a:hlinkClick r:id="rId4"/>
              </a:rPr>
              <a:t>Office add-in Training videos &amp; hands on labs </a:t>
            </a:r>
            <a:endParaRPr lang="en-US" sz="3200" dirty="0" smtClean="0"/>
          </a:p>
          <a:p>
            <a:pPr marL="0" indent="0">
              <a:buNone/>
            </a:pPr>
            <a:r>
              <a:rPr lang="en-US" sz="3200" dirty="0" smtClean="0">
                <a:hlinkClick r:id="rId5"/>
              </a:rPr>
              <a:t>Office add-in Snack videos</a:t>
            </a:r>
            <a:endParaRPr lang="en-US" sz="3200" dirty="0" smtClean="0"/>
          </a:p>
          <a:p>
            <a:pPr marL="0" indent="0">
              <a:buNone/>
            </a:pPr>
            <a:r>
              <a:rPr lang="en-US" sz="3200" dirty="0" smtClean="0">
                <a:hlinkClick r:id="rId6"/>
              </a:rPr>
              <a:t>Office add-in documentation</a:t>
            </a:r>
            <a:endParaRPr lang="en-US" sz="3200" dirty="0"/>
          </a:p>
        </p:txBody>
      </p:sp>
      <p:grpSp>
        <p:nvGrpSpPr>
          <p:cNvPr id="4" name="Group 3"/>
          <p:cNvGrpSpPr/>
          <p:nvPr/>
        </p:nvGrpSpPr>
        <p:grpSpPr>
          <a:xfrm>
            <a:off x="8595651" y="2113047"/>
            <a:ext cx="4084253" cy="5486900"/>
            <a:chOff x="7841294" y="1339954"/>
            <a:chExt cx="4004533" cy="5379802"/>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15" name="Freeform 13"/>
            <p:cNvSpPr>
              <a:spLocks/>
            </p:cNvSpPr>
            <p:nvPr/>
          </p:nvSpPr>
          <p:spPr bwMode="auto">
            <a:xfrm>
              <a:off x="10404748" y="5285603"/>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tx1">
                <a:lumMod val="90000"/>
                <a:lumOff val="10000"/>
              </a:schemeClr>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grpSp>
    </p:spTree>
    <p:extLst>
      <p:ext uri="{BB962C8B-B14F-4D97-AF65-F5344CB8AC3E}">
        <p14:creationId xmlns:p14="http://schemas.microsoft.com/office/powerpoint/2010/main" val="4080512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549453" y="6515100"/>
            <a:ext cx="1382837" cy="385963"/>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83" name="Group 82"/>
          <p:cNvGrpSpPr/>
          <p:nvPr/>
        </p:nvGrpSpPr>
        <p:grpSpPr>
          <a:xfrm>
            <a:off x="4693684" y="3204799"/>
            <a:ext cx="3052220" cy="3741378"/>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grpSp>
      <p:sp>
        <p:nvSpPr>
          <p:cNvPr id="3" name="Rectangle 2"/>
          <p:cNvSpPr/>
          <p:nvPr/>
        </p:nvSpPr>
        <p:spPr bwMode="auto">
          <a:xfrm>
            <a:off x="0" y="0"/>
            <a:ext cx="12436475" cy="2125663"/>
          </a:xfrm>
          <a:prstGeom prst="rect">
            <a:avLst/>
          </a:prstGeom>
          <a:gradFill>
            <a:gsLst>
              <a:gs pos="91246">
                <a:schemeClr val="bg1">
                  <a:alpha val="0"/>
                </a:schemeClr>
              </a:gs>
              <a:gs pos="58000">
                <a:schemeClr val="bg1">
                  <a:alpha val="57000"/>
                </a:schemeClr>
              </a:gs>
              <a:gs pos="20000">
                <a:schemeClr val="bg1"/>
              </a:gs>
            </a:gsLst>
            <a:lin ang="5400000" scaled="0"/>
          </a:gra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2501" y="5196792"/>
            <a:ext cx="12187096" cy="631274"/>
          </a:xfrm>
          <a:prstGeom prst="rect">
            <a:avLst/>
          </a:prstGeom>
        </p:spPr>
        <p:txBody>
          <a:bodyPr/>
          <a:lstStyle/>
          <a:p>
            <a:pPr marL="0" indent="0" algn="ctr">
              <a:buNone/>
            </a:pPr>
            <a:r>
              <a:rPr lang="en-US" sz="3136" dirty="0">
                <a:hlinkClick r:id="rId3"/>
              </a:rPr>
              <a:t>http://dev.office.com/devprogram</a:t>
            </a:r>
            <a:r>
              <a:rPr lang="en-US" sz="3136" dirty="0"/>
              <a:t> </a:t>
            </a:r>
          </a:p>
        </p:txBody>
      </p:sp>
      <p:grpSp>
        <p:nvGrpSpPr>
          <p:cNvPr id="294" name="Group 293"/>
          <p:cNvGrpSpPr/>
          <p:nvPr/>
        </p:nvGrpSpPr>
        <p:grpSpPr>
          <a:xfrm>
            <a:off x="581707" y="2329165"/>
            <a:ext cx="2289395" cy="1914898"/>
            <a:chOff x="457200" y="2260433"/>
            <a:chExt cx="2290317" cy="1915668"/>
          </a:xfrm>
        </p:grpSpPr>
        <p:sp>
          <p:nvSpPr>
            <p:cNvPr id="67" name="Rectangle 66"/>
            <p:cNvSpPr/>
            <p:nvPr/>
          </p:nvSpPr>
          <p:spPr>
            <a:xfrm>
              <a:off x="457200" y="3466393"/>
              <a:ext cx="2290317"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E-mail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5356" y="2351551"/>
            <a:ext cx="1609841" cy="2200139"/>
            <a:chOff x="3320378" y="2282825"/>
            <a:chExt cx="1610489" cy="2201025"/>
          </a:xfrm>
        </p:grpSpPr>
        <p:sp>
          <p:nvSpPr>
            <p:cNvPr id="1041" name="Rectangle 1040"/>
            <p:cNvSpPr/>
            <p:nvPr/>
          </p:nvSpPr>
          <p:spPr>
            <a:xfrm>
              <a:off x="3320378" y="3466393"/>
              <a:ext cx="1610489" cy="1017457"/>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6246" rIns="0" bIns="146246" rtlCol="0" anchor="ctr" anchorCtr="0">
                <a:spAutoFit/>
              </a:bodyPr>
              <a:lstStyle/>
              <a:p>
                <a:pPr algn="ctr" defTabSz="932319">
                  <a:lnSpc>
                    <a:spcPct val="90000"/>
                  </a:lnSpc>
                  <a:spcAft>
                    <a:spcPts val="600"/>
                  </a:spcAft>
                </a:pPr>
                <a:r>
                  <a:rPr lang="en-US" sz="1399"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549453" y="2282278"/>
            <a:ext cx="1609841" cy="1961785"/>
            <a:chOff x="5503728" y="2213527"/>
            <a:chExt cx="1610489" cy="1962574"/>
          </a:xfrm>
        </p:grpSpPr>
        <p:sp>
          <p:nvSpPr>
            <p:cNvPr id="134" name="Rectangle 133"/>
            <p:cNvSpPr/>
            <p:nvPr/>
          </p:nvSpPr>
          <p:spPr>
            <a:xfrm>
              <a:off x="5503728" y="3466393"/>
              <a:ext cx="1610489"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3546" y="2282127"/>
            <a:ext cx="1744304" cy="1961938"/>
            <a:chOff x="7453007" y="2213374"/>
            <a:chExt cx="1745006" cy="1962727"/>
          </a:xfrm>
        </p:grpSpPr>
        <p:sp>
          <p:nvSpPr>
            <p:cNvPr id="142" name="Rectangle 141"/>
            <p:cNvSpPr/>
            <p:nvPr/>
          </p:nvSpPr>
          <p:spPr>
            <a:xfrm>
              <a:off x="7520266" y="3466393"/>
              <a:ext cx="1610489"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2106" y="2284902"/>
            <a:ext cx="1609841" cy="1802340"/>
            <a:chOff x="9851377" y="2216150"/>
            <a:chExt cx="1610489" cy="1803064"/>
          </a:xfrm>
        </p:grpSpPr>
        <p:sp>
          <p:nvSpPr>
            <p:cNvPr id="177" name="Rectangle 176"/>
            <p:cNvSpPr/>
            <p:nvPr/>
          </p:nvSpPr>
          <p:spPr>
            <a:xfrm>
              <a:off x="9851377" y="3617256"/>
              <a:ext cx="1610489" cy="40195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24693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1088E-6 -0.08375 L 2.21088E-6 5.5833E-7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167" name="AutoShape 151"/>
          <p:cNvSpPr>
            <a:spLocks noChangeAspect="1" noChangeArrowheads="1" noTextEdit="1"/>
          </p:cNvSpPr>
          <p:nvPr/>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182" name="AutoShape 167"/>
          <p:cNvSpPr>
            <a:spLocks noChangeAspect="1" noChangeArrowheads="1" noTextEdit="1"/>
          </p:cNvSpPr>
          <p:nvPr/>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191" name="AutoShape 177"/>
          <p:cNvSpPr>
            <a:spLocks noChangeAspect="1" noChangeArrowheads="1" noTextEdit="1"/>
          </p:cNvSpPr>
          <p:nvPr/>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31" name="AutoShape 219"/>
          <p:cNvSpPr>
            <a:spLocks noChangeAspect="1" noChangeArrowheads="1" noTextEdit="1"/>
          </p:cNvSpPr>
          <p:nvPr/>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68" name="AutoShape 257"/>
          <p:cNvSpPr>
            <a:spLocks noChangeAspect="1" noChangeArrowheads="1" noTextEdit="1"/>
          </p:cNvSpPr>
          <p:nvPr/>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9" name="AutoShape 3"/>
          <p:cNvSpPr>
            <a:spLocks noChangeAspect="1" noChangeArrowheads="1" noTextEdit="1"/>
          </p:cNvSpPr>
          <p:nvPr/>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96" name="AutoShape 77"/>
          <p:cNvSpPr>
            <a:spLocks noChangeAspect="1" noChangeArrowheads="1" noTextEdit="1"/>
          </p:cNvSpPr>
          <p:nvPr/>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grpSp>
        <p:nvGrpSpPr>
          <p:cNvPr id="20" name="Group 19"/>
          <p:cNvGrpSpPr/>
          <p:nvPr/>
        </p:nvGrpSpPr>
        <p:grpSpPr>
          <a:xfrm>
            <a:off x="449017" y="1212184"/>
            <a:ext cx="5522617" cy="1864634"/>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dirty="0">
                  <a:solidFill>
                    <a:srgbClr val="404040"/>
                  </a:solidFill>
                  <a:latin typeface="Segoe UI"/>
                  <a:hlinkClick r:id="rId3"/>
                </a:rPr>
                <a:t>https://www.yammer.com/itpronetwork</a:t>
              </a:r>
              <a:r>
                <a:rPr lang="en-US" sz="1799"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22" name="Group 21"/>
          <p:cNvGrpSpPr/>
          <p:nvPr/>
        </p:nvGrpSpPr>
        <p:grpSpPr>
          <a:xfrm>
            <a:off x="8205829" y="1218557"/>
            <a:ext cx="3782426" cy="3620806"/>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43"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dirty="0">
                    <a:solidFill>
                      <a:srgbClr val="404040"/>
                    </a:solidFill>
                    <a:latin typeface="Segoe UI"/>
                    <a:hlinkClick r:id="rId4"/>
                  </a:rPr>
                  <a:t>@OfficeDev</a:t>
                </a:r>
                <a:r>
                  <a:rPr lang="en-US" sz="1799" dirty="0">
                    <a:solidFill>
                      <a:srgbClr val="404040"/>
                    </a:solidFill>
                    <a:latin typeface="Segoe UI"/>
                  </a:rPr>
                  <a:t> </a:t>
                </a:r>
              </a:p>
            </p:txBody>
          </p:sp>
          <p:sp>
            <p:nvSpPr>
              <p:cNvPr id="344"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204201" y="3155932"/>
            <a:ext cx="1852656" cy="1683431"/>
            <a:chOff x="8255977" y="3235325"/>
            <a:chExt cx="1777818" cy="1615428"/>
          </a:xfrm>
        </p:grpSpPr>
        <p:sp>
          <p:nvSpPr>
            <p:cNvPr id="341" name="Rectangle 179"/>
            <p:cNvSpPr>
              <a:spLocks noChangeArrowheads="1"/>
            </p:cNvSpPr>
            <p:nvPr/>
          </p:nvSpPr>
          <p:spPr bwMode="auto">
            <a:xfrm>
              <a:off x="8255977" y="3235325"/>
              <a:ext cx="1777818"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grpSp>
        </p:grpSp>
      </p:grpSp>
      <p:grpSp>
        <p:nvGrpSpPr>
          <p:cNvPr id="558" name="Group 557"/>
          <p:cNvGrpSpPr/>
          <p:nvPr/>
        </p:nvGrpSpPr>
        <p:grpSpPr>
          <a:xfrm>
            <a:off x="4423075" y="4916478"/>
            <a:ext cx="1777011" cy="1604991"/>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6055136" y="1212184"/>
            <a:ext cx="2072415" cy="186360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01"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dirty="0">
                    <a:solidFill>
                      <a:srgbClr val="FFFFFF"/>
                    </a:solidFill>
                    <a:latin typeface="Segoe Light" charset="0"/>
                  </a:rPr>
                  <a:t>S</a:t>
                </a:r>
                <a:endParaRPr lang="en-US" altLang="en-US" sz="1764" dirty="0">
                  <a:solidFill>
                    <a:srgbClr val="404040"/>
                  </a:solidFill>
                </a:endParaRPr>
              </a:p>
            </p:txBody>
          </p:sp>
          <p:sp>
            <p:nvSpPr>
              <p:cNvPr id="502"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dirty="0">
                    <a:solidFill>
                      <a:srgbClr val="FFFFFF"/>
                    </a:solidFill>
                    <a:latin typeface="Segoe Light" charset="0"/>
                  </a:rPr>
                  <a:t>t</a:t>
                </a:r>
                <a:endParaRPr lang="en-US" altLang="en-US" sz="1764" dirty="0">
                  <a:solidFill>
                    <a:srgbClr val="404040"/>
                  </a:solidFill>
                </a:endParaRPr>
              </a:p>
            </p:txBody>
          </p:sp>
          <p:sp>
            <p:nvSpPr>
              <p:cNvPr id="503"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dirty="0">
                    <a:solidFill>
                      <a:srgbClr val="FFFFFF"/>
                    </a:solidFill>
                    <a:latin typeface="Segoe Light" charset="0"/>
                  </a:rPr>
                  <a:t>a</a:t>
                </a:r>
                <a:endParaRPr lang="en-US" altLang="en-US" sz="1764" dirty="0">
                  <a:solidFill>
                    <a:srgbClr val="404040"/>
                  </a:solidFill>
                </a:endParaRPr>
              </a:p>
            </p:txBody>
          </p:sp>
          <p:sp>
            <p:nvSpPr>
              <p:cNvPr id="504"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dirty="0">
                    <a:solidFill>
                      <a:srgbClr val="FFFFFF"/>
                    </a:solidFill>
                    <a:latin typeface="Segoe Light" charset="0"/>
                  </a:rPr>
                  <a:t>r</a:t>
                </a:r>
                <a:endParaRPr lang="en-US" altLang="en-US" sz="1764" dirty="0">
                  <a:solidFill>
                    <a:srgbClr val="404040"/>
                  </a:solidFill>
                </a:endParaRPr>
              </a:p>
            </p:txBody>
          </p:sp>
          <p:sp>
            <p:nvSpPr>
              <p:cNvPr id="505"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dirty="0">
                    <a:solidFill>
                      <a:srgbClr val="FFFFFF"/>
                    </a:solidFill>
                    <a:latin typeface="Segoe Light" charset="0"/>
                  </a:rPr>
                  <a:t>t</a:t>
                </a:r>
                <a:endParaRPr lang="en-US" altLang="en-US" sz="1764" dirty="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39"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dirty="0">
                    <a:solidFill>
                      <a:srgbClr val="FFFFFF"/>
                    </a:solidFill>
                    <a:latin typeface="Segoe Light" charset="0"/>
                  </a:rPr>
                  <a:t>S</a:t>
                </a:r>
                <a:endParaRPr lang="en-US" altLang="en-US" sz="1764" dirty="0">
                  <a:solidFill>
                    <a:srgbClr val="404040"/>
                  </a:solidFill>
                </a:endParaRPr>
              </a:p>
            </p:txBody>
          </p:sp>
          <p:sp>
            <p:nvSpPr>
              <p:cNvPr id="540"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dirty="0">
                    <a:solidFill>
                      <a:srgbClr val="FFFFFF"/>
                    </a:solidFill>
                    <a:latin typeface="Segoe Light" charset="0"/>
                  </a:rPr>
                  <a:t>t</a:t>
                </a:r>
                <a:endParaRPr lang="en-US" altLang="en-US" sz="1764" dirty="0">
                  <a:solidFill>
                    <a:srgbClr val="404040"/>
                  </a:solidFill>
                </a:endParaRPr>
              </a:p>
            </p:txBody>
          </p:sp>
          <p:sp>
            <p:nvSpPr>
              <p:cNvPr id="541"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dirty="0">
                    <a:solidFill>
                      <a:srgbClr val="FFFFFF"/>
                    </a:solidFill>
                    <a:latin typeface="Segoe Light" charset="0"/>
                  </a:rPr>
                  <a:t>a</a:t>
                </a:r>
                <a:endParaRPr lang="en-US" altLang="en-US" sz="1764" dirty="0">
                  <a:solidFill>
                    <a:srgbClr val="404040"/>
                  </a:solidFill>
                </a:endParaRPr>
              </a:p>
            </p:txBody>
          </p:sp>
          <p:sp>
            <p:nvSpPr>
              <p:cNvPr id="542"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dirty="0">
                    <a:solidFill>
                      <a:srgbClr val="FFFFFF"/>
                    </a:solidFill>
                    <a:latin typeface="Segoe Light" charset="0"/>
                  </a:rPr>
                  <a:t>r</a:t>
                </a:r>
                <a:endParaRPr lang="en-US" altLang="en-US" sz="1764" dirty="0">
                  <a:solidFill>
                    <a:srgbClr val="404040"/>
                  </a:solidFill>
                </a:endParaRPr>
              </a:p>
            </p:txBody>
          </p:sp>
          <p:sp>
            <p:nvSpPr>
              <p:cNvPr id="543"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dirty="0">
                    <a:solidFill>
                      <a:srgbClr val="FFFFFF"/>
                    </a:solidFill>
                    <a:latin typeface="Segoe Light" charset="0"/>
                  </a:rPr>
                  <a:t>t</a:t>
                </a:r>
                <a:endParaRPr lang="en-US" altLang="en-US" sz="1764" dirty="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grpSp>
      </p:grpSp>
      <p:grpSp>
        <p:nvGrpSpPr>
          <p:cNvPr id="21" name="Group 20"/>
          <p:cNvGrpSpPr/>
          <p:nvPr/>
        </p:nvGrpSpPr>
        <p:grpSpPr>
          <a:xfrm>
            <a:off x="449017" y="3155933"/>
            <a:ext cx="3893183" cy="3355959"/>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r>
                <a:rPr lang="en-US" sz="1764" dirty="0">
                  <a:solidFill>
                    <a:srgbClr val="404040"/>
                  </a:solidFill>
                  <a:latin typeface="Segoe UI"/>
                </a:rPr>
                <a:t/>
              </a:r>
              <a:br>
                <a:rPr lang="en-US" sz="1764" dirty="0">
                  <a:solidFill>
                    <a:srgbClr val="404040"/>
                  </a:solidFill>
                  <a:latin typeface="Segoe UI"/>
                </a:rPr>
              </a:br>
              <a:r>
                <a:rPr lang="en-US" sz="1799" spc="-50" dirty="0">
                  <a:solidFill>
                    <a:srgbClr val="404040"/>
                  </a:solidFill>
                  <a:latin typeface="Segoe UI"/>
                  <a:hlinkClick r:id="rId7"/>
                </a:rPr>
                <a:t>http://</a:t>
              </a:r>
              <a:r>
                <a:rPr lang="en-US" sz="1799" dirty="0">
                  <a:solidFill>
                    <a:srgbClr val="404040"/>
                  </a:solidFill>
                  <a:latin typeface="Segoe UI"/>
                  <a:hlinkClick r:id="rId7"/>
                </a:rPr>
                <a:t>dev.office.com/podcasts</a:t>
              </a:r>
              <a:r>
                <a:rPr lang="en-US" sz="1799" spc="-50" dirty="0">
                  <a:solidFill>
                    <a:srgbClr val="404040"/>
                  </a:solidFill>
                  <a:latin typeface="Segoe UI"/>
                </a:rPr>
                <a:t> </a:t>
              </a:r>
            </a:p>
            <a:p>
              <a:pPr algn="ctr" defTabSz="914005">
                <a:defRPr/>
              </a:pPr>
              <a:endParaRPr lang="en-US" sz="1764" dirty="0">
                <a:solidFill>
                  <a:srgbClr val="404040"/>
                </a:solidFill>
                <a:latin typeface="Segoe UI"/>
              </a:endParaRPr>
            </a:p>
          </p:txBody>
        </p:sp>
      </p:grpSp>
      <p:grpSp>
        <p:nvGrpSpPr>
          <p:cNvPr id="15" name="Group 14"/>
          <p:cNvGrpSpPr/>
          <p:nvPr/>
        </p:nvGrpSpPr>
        <p:grpSpPr>
          <a:xfrm>
            <a:off x="10132721" y="4916033"/>
            <a:ext cx="1844238" cy="1597854"/>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a:gradFill>
                    <a:gsLst>
                      <a:gs pos="0">
                        <a:srgbClr val="FFFFFF"/>
                      </a:gs>
                      <a:gs pos="100000">
                        <a:srgbClr val="FFFFFF"/>
                      </a:gs>
                    </a:gsLst>
                    <a:lin ang="5400000" scaled="0"/>
                  </a:gradFill>
                  <a:latin typeface="Segoe UI Light"/>
                </a:rPr>
                <a:t>UserVoice</a:t>
              </a: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200" b="1" dirty="0">
                <a:gradFill>
                  <a:gsLst>
                    <a:gs pos="0">
                      <a:srgbClr val="FFFFFF"/>
                    </a:gs>
                    <a:gs pos="100000">
                      <a:srgbClr val="FFFFFF"/>
                    </a:gs>
                  </a:gsLst>
                  <a:lin ang="5400000" scaled="0"/>
                </a:gradFill>
                <a:latin typeface="Segoe UI Light"/>
              </a:endParaRPr>
            </a:p>
            <a:p>
              <a:pPr defTabSz="914005">
                <a:defRPr/>
              </a:pPr>
              <a:r>
                <a:rPr lang="en-US" sz="1200" dirty="0">
                  <a:solidFill>
                    <a:srgbClr val="404040"/>
                  </a:solidFill>
                  <a:latin typeface="Segoe UI"/>
                  <a:hlinkClick r:id="rId8"/>
                </a:rPr>
                <a:t>http://officespdev.uservoice.com/</a:t>
              </a:r>
              <a:r>
                <a:rPr lang="en-US" sz="1200" dirty="0">
                  <a:solidFill>
                    <a:srgbClr val="404040"/>
                  </a:solidFill>
                  <a:latin typeface="Segoe UI"/>
                </a:rPr>
                <a:t>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06357"/>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dirty="0">
                <a:solidFill>
                  <a:srgbClr val="000000"/>
                </a:solidFill>
                <a:latin typeface="Segoe UI"/>
              </a:endParaRPr>
            </a:p>
          </p:txBody>
        </p:sp>
      </p:grpSp>
      <p:grpSp>
        <p:nvGrpSpPr>
          <p:cNvPr id="18" name="Group 17"/>
          <p:cNvGrpSpPr/>
          <p:nvPr/>
        </p:nvGrpSpPr>
        <p:grpSpPr>
          <a:xfrm>
            <a:off x="2399409" y="3155336"/>
            <a:ext cx="1942791" cy="1681580"/>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[ms-office]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dirty="0">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426635" y="3160646"/>
            <a:ext cx="3702219" cy="1678717"/>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dirty="0">
                  <a:solidFill>
                    <a:srgbClr val="FFFFFF"/>
                  </a:solidFill>
                  <a:latin typeface="Segoe UI"/>
                  <a:hlinkClick r:id="rId9"/>
                </a:rPr>
                <a:t>http://aka.ms/O365DevShow</a:t>
              </a:r>
              <a:r>
                <a:rPr lang="en-US" sz="1399"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sp>
        <p:nvSpPr>
          <p:cNvPr id="561" name="Rectangle 560"/>
          <p:cNvSpPr/>
          <p:nvPr/>
        </p:nvSpPr>
        <p:spPr bwMode="auto">
          <a:xfrm>
            <a:off x="-19408" y="-4542"/>
            <a:ext cx="12476923" cy="12200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973701" y="993414"/>
            <a:ext cx="483813" cy="58537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idx="4294967295"/>
          </p:nvPr>
        </p:nvSpPr>
        <p:spPr>
          <a:xfrm>
            <a:off x="547688" y="295275"/>
            <a:ext cx="11888787" cy="917575"/>
          </a:xfrm>
        </p:spPr>
        <p:txBody>
          <a:bodyPr/>
          <a:lstStyle/>
          <a:p>
            <a:r>
              <a:rPr lang="en-US" dirty="0" smtClean="0"/>
              <a:t>Engage</a:t>
            </a:r>
            <a:endParaRPr lang="en-US" dirty="0"/>
          </a:p>
        </p:txBody>
      </p:sp>
      <p:sp>
        <p:nvSpPr>
          <p:cNvPr id="233" name="Rectangle 232"/>
          <p:cNvSpPr/>
          <p:nvPr/>
        </p:nvSpPr>
        <p:spPr bwMode="auto">
          <a:xfrm>
            <a:off x="-19407" y="993414"/>
            <a:ext cx="483813" cy="58537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 name="Group 4"/>
          <p:cNvGrpSpPr/>
          <p:nvPr/>
        </p:nvGrpSpPr>
        <p:grpSpPr>
          <a:xfrm>
            <a:off x="6275951" y="4916033"/>
            <a:ext cx="3780906" cy="1597853"/>
            <a:chOff x="6275951" y="4916033"/>
            <a:chExt cx="3780906" cy="1597853"/>
          </a:xfrm>
        </p:grpSpPr>
        <p:sp>
          <p:nvSpPr>
            <p:cNvPr id="229"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800" u="sng" dirty="0">
                <a:gradFill>
                  <a:gsLst>
                    <a:gs pos="0">
                      <a:srgbClr val="505050"/>
                    </a:gs>
                    <a:gs pos="100000">
                      <a:srgbClr val="505050"/>
                    </a:gs>
                  </a:gsLst>
                  <a:lin ang="5400000" scaled="0"/>
                </a:gradFill>
                <a:latin typeface="Segoe UI"/>
              </a:endParaRPr>
            </a:p>
            <a:p>
              <a:pPr defTabSz="914005">
                <a:defRPr/>
              </a:pPr>
              <a:r>
                <a:rPr lang="en-US" sz="1400" u="sng" dirty="0">
                  <a:gradFill>
                    <a:gsLst>
                      <a:gs pos="0">
                        <a:srgbClr val="505050"/>
                      </a:gs>
                      <a:gs pos="100000">
                        <a:srgbClr val="505050"/>
                      </a:gs>
                    </a:gsLst>
                    <a:lin ang="5400000" scaled="0"/>
                  </a:gradFill>
                  <a:latin typeface="Segoe UI"/>
                </a:rPr>
                <a:t>http://aka.ms/o365DevSnackDemos </a:t>
              </a:r>
            </a:p>
          </p:txBody>
        </p:sp>
        <p:pic>
          <p:nvPicPr>
            <p:cNvPr id="4" name="Picture 3"/>
            <p:cNvPicPr>
              <a:picLocks noChangeAspect="1"/>
            </p:cNvPicPr>
            <p:nvPr/>
          </p:nvPicPr>
          <p:blipFill rotWithShape="1">
            <a:blip r:embed="rId11">
              <a:extLst>
                <a:ext uri="{28A0092B-C50C-407E-A947-70E740481C1C}">
                  <a14:useLocalDpi xmlns:a14="http://schemas.microsoft.com/office/drawing/2010/main" val="0"/>
                </a:ext>
              </a:extLst>
            </a:blip>
            <a:srcRect l="7293" t="22006" r="6690" b="17389"/>
            <a:stretch/>
          </p:blipFill>
          <p:spPr>
            <a:xfrm>
              <a:off x="7554280" y="5480182"/>
              <a:ext cx="1224250" cy="516724"/>
            </a:xfrm>
            <a:prstGeom prst="rect">
              <a:avLst/>
            </a:prstGeom>
          </p:spPr>
        </p:pic>
      </p:grpSp>
      <p:sp>
        <p:nvSpPr>
          <p:cNvPr id="562" name="Rectangle 561"/>
          <p:cNvSpPr/>
          <p:nvPr/>
        </p:nvSpPr>
        <p:spPr bwMode="auto">
          <a:xfrm>
            <a:off x="-19408" y="6400800"/>
            <a:ext cx="12476923" cy="6727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 name="Freeform 211"/>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7501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750" fill="hold"/>
                                        <p:tgtEl>
                                          <p:spTgt spid="5"/>
                                        </p:tgtEl>
                                        <p:attrNameLst>
                                          <p:attrName>ppt_x</p:attrName>
                                        </p:attrNameLst>
                                      </p:cBhvr>
                                      <p:tavLst>
                                        <p:tav tm="0">
                                          <p:val>
                                            <p:strVal val="#ppt_x"/>
                                          </p:val>
                                        </p:tav>
                                        <p:tav tm="100000">
                                          <p:val>
                                            <p:strVal val="#ppt_x"/>
                                          </p:val>
                                        </p:tav>
                                      </p:tavLst>
                                    </p:anim>
                                    <p:anim calcmode="lin" valueType="num">
                                      <p:cBhvr additive="base">
                                        <p:cTn id="32" dur="75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063" y="295274"/>
            <a:ext cx="11918140" cy="917575"/>
          </a:xfrm>
        </p:spPr>
        <p:txBody>
          <a:bodyPr/>
          <a:lstStyle/>
          <a:p>
            <a:r>
              <a:rPr lang="en-US" dirty="0" smtClean="0"/>
              <a:t>Thank you sponsors!</a:t>
            </a:r>
            <a:endParaRPr lang="en-US" dirty="0"/>
          </a:p>
        </p:txBody>
      </p:sp>
      <p:grpSp>
        <p:nvGrpSpPr>
          <p:cNvPr id="9" name="Group 8"/>
          <p:cNvGrpSpPr/>
          <p:nvPr/>
        </p:nvGrpSpPr>
        <p:grpSpPr>
          <a:xfrm>
            <a:off x="-1" y="1280121"/>
            <a:ext cx="12436476" cy="5064616"/>
            <a:chOff x="-321424" y="1211263"/>
            <a:chExt cx="14201156" cy="5783262"/>
          </a:xfrm>
        </p:grpSpPr>
        <p:sp>
          <p:nvSpPr>
            <p:cNvPr id="12" name="Rectangle 11"/>
            <p:cNvSpPr/>
            <p:nvPr/>
          </p:nvSpPr>
          <p:spPr bwMode="auto">
            <a:xfrm>
              <a:off x="-321423" y="4639304"/>
              <a:ext cx="9618500" cy="813757"/>
            </a:xfrm>
            <a:prstGeom prst="rect">
              <a:avLst/>
            </a:prstGeom>
            <a:solidFill>
              <a:srgbClr val="E7D3D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p:nvSpPr>
          <p:spPr bwMode="auto">
            <a:xfrm>
              <a:off x="-321423" y="2708600"/>
              <a:ext cx="14201155" cy="1158550"/>
            </a:xfrm>
            <a:prstGeom prst="rect">
              <a:avLst/>
            </a:prstGeom>
            <a:solidFill>
              <a:srgbClr val="F0F3F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p:cNvSpPr/>
            <p:nvPr/>
          </p:nvSpPr>
          <p:spPr bwMode="auto">
            <a:xfrm>
              <a:off x="-321424" y="3863018"/>
              <a:ext cx="14201155" cy="780420"/>
            </a:xfrm>
            <a:prstGeom prst="rect">
              <a:avLst/>
            </a:prstGeom>
            <a:solidFill>
              <a:srgbClr val="F0EEB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ectangle 6"/>
            <p:cNvSpPr/>
            <p:nvPr/>
          </p:nvSpPr>
          <p:spPr bwMode="auto">
            <a:xfrm>
              <a:off x="4261232" y="4639304"/>
              <a:ext cx="9618500" cy="813757"/>
            </a:xfrm>
            <a:prstGeom prst="rect">
              <a:avLst/>
            </a:prstGeom>
            <a:solidFill>
              <a:srgbClr val="C1D2E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bwMode="auto">
            <a:xfrm>
              <a:off x="-321423" y="5453061"/>
              <a:ext cx="14201155" cy="1541464"/>
            </a:xfrm>
            <a:prstGeom prst="rect">
              <a:avLst/>
            </a:prstGeom>
            <a:solidFill>
              <a:srgbClr val="F8F9FB"/>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4" y="1211263"/>
              <a:ext cx="10281355" cy="5783262"/>
            </a:xfrm>
            <a:prstGeom prst="rect">
              <a:avLst/>
            </a:prstGeom>
          </p:spPr>
        </p:pic>
      </p:grpSp>
      <p:sp>
        <p:nvSpPr>
          <p:cNvPr id="10" name="Rectangle 9"/>
          <p:cNvSpPr/>
          <p:nvPr/>
        </p:nvSpPr>
        <p:spPr bwMode="auto">
          <a:xfrm>
            <a:off x="-1" y="1211263"/>
            <a:ext cx="12435840" cy="4572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Freeform 10"/>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426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de-DE" dirty="0"/>
              <a:t>Please visit </a:t>
            </a:r>
            <a:r>
              <a:rPr lang="de-DE" dirty="0" smtClean="0"/>
              <a:t>our sponsors who </a:t>
            </a:r>
            <a:r>
              <a:rPr lang="de-DE" dirty="0"/>
              <a:t>made this day possible</a:t>
            </a:r>
            <a:r>
              <a:rPr lang="de-DE" dirty="0" smtClean="0"/>
              <a:t>!</a:t>
            </a:r>
            <a:endParaRPr lang="en-US" dirty="0"/>
          </a:p>
        </p:txBody>
      </p:sp>
      <p:sp>
        <p:nvSpPr>
          <p:cNvPr id="4" name="Text Placeholder 3"/>
          <p:cNvSpPr>
            <a:spLocks noGrp="1"/>
          </p:cNvSpPr>
          <p:nvPr>
            <p:ph type="body" sz="quarter" idx="4294967295"/>
          </p:nvPr>
        </p:nvSpPr>
        <p:spPr>
          <a:xfrm>
            <a:off x="6401114" y="1028409"/>
            <a:ext cx="5760724" cy="2179637"/>
          </a:xfrm>
        </p:spPr>
        <p:txBody>
          <a:bodyPr vert="horz" wrap="square" lIns="146304" tIns="91440" rIns="146304" bIns="91440" rtlCol="0" anchor="t">
            <a:noAutofit/>
          </a:bodyPr>
          <a:lstStyle/>
          <a:p>
            <a:pPr marL="0" indent="0">
              <a:spcBef>
                <a:spcPct val="0"/>
              </a:spcBef>
              <a:buNone/>
            </a:pPr>
            <a:r>
              <a:rPr lang="de-DE" sz="4800" spc="-102" dirty="0">
                <a:ln w="3175">
                  <a:noFill/>
                </a:ln>
                <a:gradFill>
                  <a:gsLst>
                    <a:gs pos="5000">
                      <a:schemeClr val="tx1"/>
                    </a:gs>
                    <a:gs pos="46000">
                      <a:schemeClr val="tx1"/>
                    </a:gs>
                  </a:gsLst>
                  <a:lin ang="5400000" scaled="0"/>
                </a:gradFill>
                <a:cs typeface="Segoe UI" pitchFamily="34" charset="0"/>
              </a:rPr>
              <a:t>Rate this session </a:t>
            </a:r>
            <a:r>
              <a:rPr lang="de-DE" sz="4800" spc="-102" dirty="0" smtClean="0">
                <a:ln w="3175">
                  <a:noFill/>
                </a:ln>
                <a:gradFill>
                  <a:gsLst>
                    <a:gs pos="5000">
                      <a:schemeClr val="tx1"/>
                    </a:gs>
                    <a:gs pos="46000">
                      <a:schemeClr val="tx1"/>
                    </a:gs>
                  </a:gsLst>
                  <a:lin ang="5400000" scaled="0"/>
                </a:gradFill>
                <a:cs typeface="Segoe UI" pitchFamily="34" charset="0"/>
              </a:rPr>
              <a:t/>
            </a:r>
            <a:br>
              <a:rPr lang="de-DE" sz="4800" spc="-102" dirty="0" smtClean="0">
                <a:ln w="3175">
                  <a:noFill/>
                </a:ln>
                <a:gradFill>
                  <a:gsLst>
                    <a:gs pos="5000">
                      <a:schemeClr val="tx1"/>
                    </a:gs>
                    <a:gs pos="46000">
                      <a:schemeClr val="tx1"/>
                    </a:gs>
                  </a:gsLst>
                  <a:lin ang="5400000" scaled="0"/>
                </a:gradFill>
                <a:cs typeface="Segoe UI" pitchFamily="34" charset="0"/>
              </a:rPr>
            </a:br>
            <a:r>
              <a:rPr lang="de-DE" sz="4800" spc="-102" dirty="0" smtClean="0">
                <a:ln w="3175">
                  <a:noFill/>
                </a:ln>
                <a:gradFill>
                  <a:gsLst>
                    <a:gs pos="5000">
                      <a:schemeClr val="tx1"/>
                    </a:gs>
                    <a:gs pos="46000">
                      <a:schemeClr val="tx1"/>
                    </a:gs>
                  </a:gsLst>
                  <a:lin ang="5400000" scaled="0"/>
                </a:gradFill>
                <a:cs typeface="Segoe UI" pitchFamily="34" charset="0"/>
              </a:rPr>
              <a:t>with the </a:t>
            </a:r>
            <a:r>
              <a:rPr lang="de-DE" sz="4800" spc="-102" dirty="0">
                <a:ln w="3175">
                  <a:noFill/>
                </a:ln>
                <a:gradFill>
                  <a:gsLst>
                    <a:gs pos="5000">
                      <a:schemeClr val="tx1"/>
                    </a:gs>
                    <a:gs pos="46000">
                      <a:schemeClr val="tx1"/>
                    </a:gs>
                  </a:gsLst>
                  <a:lin ang="5400000" scaled="0"/>
                </a:gradFill>
                <a:cs typeface="Segoe UI" pitchFamily="34" charset="0"/>
              </a:rPr>
              <a:t>event app </a:t>
            </a:r>
            <a:br>
              <a:rPr lang="de-DE" sz="4800" spc="-102" dirty="0">
                <a:ln w="3175">
                  <a:noFill/>
                </a:ln>
                <a:gradFill>
                  <a:gsLst>
                    <a:gs pos="5000">
                      <a:schemeClr val="tx1"/>
                    </a:gs>
                    <a:gs pos="46000">
                      <a:schemeClr val="tx1"/>
                    </a:gs>
                  </a:gsLst>
                  <a:lin ang="5400000" scaled="0"/>
                </a:gradFill>
                <a:cs typeface="Segoe UI" pitchFamily="34" charset="0"/>
              </a:rPr>
            </a:br>
            <a:r>
              <a:rPr lang="de-DE" spc="-102" dirty="0">
                <a:ln w="3175">
                  <a:noFill/>
                </a:ln>
                <a:gradFill>
                  <a:gsLst>
                    <a:gs pos="5000">
                      <a:schemeClr val="tx1"/>
                    </a:gs>
                    <a:gs pos="46000">
                      <a:schemeClr val="tx1"/>
                    </a:gs>
                  </a:gsLst>
                  <a:lin ang="5400000" scaled="0"/>
                </a:gradFill>
                <a:cs typeface="Segoe UI" pitchFamily="34" charset="0"/>
              </a:rPr>
              <a:t>(and win a Lego VW Bully)</a:t>
            </a:r>
            <a:endParaRPr lang="en-US" spc="-102" dirty="0">
              <a:ln w="3175">
                <a:noFill/>
              </a:ln>
              <a:gradFill>
                <a:gsLst>
                  <a:gs pos="5000">
                    <a:schemeClr val="tx1"/>
                  </a:gs>
                  <a:gs pos="46000">
                    <a:schemeClr val="tx1"/>
                  </a:gs>
                </a:gsLst>
                <a:lin ang="5400000" scaled="0"/>
              </a:gradFill>
              <a:cs typeface="Segoe UI" pitchFamily="34" charset="0"/>
            </a:endParaRPr>
          </a:p>
        </p:txBody>
      </p:sp>
      <p:grpSp>
        <p:nvGrpSpPr>
          <p:cNvPr id="12" name="Group 11"/>
          <p:cNvGrpSpPr/>
          <p:nvPr/>
        </p:nvGrpSpPr>
        <p:grpSpPr>
          <a:xfrm>
            <a:off x="7795376" y="3333749"/>
            <a:ext cx="2972200" cy="3176257"/>
            <a:chOff x="9084111" y="3513772"/>
            <a:chExt cx="3204606" cy="3424618"/>
          </a:xfrm>
        </p:grpSpPr>
        <p:pic>
          <p:nvPicPr>
            <p:cNvPr id="6" name="Picture 5"/>
            <p:cNvPicPr>
              <a:picLocks noChangeAspect="1"/>
            </p:cNvPicPr>
            <p:nvPr/>
          </p:nvPicPr>
          <p:blipFill>
            <a:blip r:embed="rId3"/>
            <a:stretch>
              <a:fillRect/>
            </a:stretch>
          </p:blipFill>
          <p:spPr>
            <a:xfrm>
              <a:off x="9084111" y="3513772"/>
              <a:ext cx="3204606" cy="3120665"/>
            </a:xfrm>
            <a:prstGeom prst="rect">
              <a:avLst/>
            </a:prstGeom>
          </p:spPr>
        </p:pic>
        <p:sp>
          <p:nvSpPr>
            <p:cNvPr id="7" name="TextBox 6"/>
            <p:cNvSpPr txBox="1"/>
            <p:nvPr/>
          </p:nvSpPr>
          <p:spPr>
            <a:xfrm>
              <a:off x="9146332" y="6556771"/>
              <a:ext cx="3029308" cy="381619"/>
            </a:xfrm>
            <a:prstGeom prst="rect">
              <a:avLst/>
            </a:prstGeom>
            <a:noFill/>
          </p:spPr>
          <p:txBody>
            <a:bodyPr wrap="none" lIns="0" tIns="0" rIns="0" bIns="0" rtlCol="0">
              <a:spAutoFit/>
            </a:bodyPr>
            <a:lstStyle/>
            <a:p>
              <a:pPr defTabSz="932559"/>
              <a:r>
                <a:rPr lang="en-US" sz="2300" spc="-71" dirty="0">
                  <a:gradFill>
                    <a:gsLst>
                      <a:gs pos="2917">
                        <a:srgbClr val="393939"/>
                      </a:gs>
                      <a:gs pos="95000">
                        <a:srgbClr val="393939"/>
                      </a:gs>
                    </a:gsLst>
                    <a:lin ang="5400000" scaled="0"/>
                  </a:gradFill>
                  <a:latin typeface="Segoe UI"/>
                </a:rPr>
                <a:t>http://app.spsmuc.com</a:t>
              </a:r>
            </a:p>
          </p:txBody>
        </p:sp>
      </p:grpSp>
    </p:spTree>
    <p:extLst>
      <p:ext uri="{BB962C8B-B14F-4D97-AF65-F5344CB8AC3E}">
        <p14:creationId xmlns:p14="http://schemas.microsoft.com/office/powerpoint/2010/main" val="257166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145572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242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Developer vision</a:t>
            </a:r>
            <a:endParaRPr lang="en-US" dirty="0"/>
          </a:p>
        </p:txBody>
      </p:sp>
      <p:grpSp>
        <p:nvGrpSpPr>
          <p:cNvPr id="2" name="Group 1"/>
          <p:cNvGrpSpPr/>
          <p:nvPr/>
        </p:nvGrpSpPr>
        <p:grpSpPr>
          <a:xfrm>
            <a:off x="246063" y="2095501"/>
            <a:ext cx="5897880" cy="4241799"/>
            <a:chOff x="246063" y="2095501"/>
            <a:chExt cx="5897880" cy="4241799"/>
          </a:xfrm>
        </p:grpSpPr>
        <p:sp>
          <p:nvSpPr>
            <p:cNvPr id="451" name="Rectangle 450"/>
            <p:cNvSpPr/>
            <p:nvPr/>
          </p:nvSpPr>
          <p:spPr bwMode="auto">
            <a:xfrm>
              <a:off x="246063" y="2095501"/>
              <a:ext cx="5897880"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75" name="Group 174"/>
            <p:cNvGrpSpPr/>
            <p:nvPr/>
          </p:nvGrpSpPr>
          <p:grpSpPr>
            <a:xfrm>
              <a:off x="662415" y="3240087"/>
              <a:ext cx="5262336" cy="2763865"/>
              <a:chOff x="540178" y="2851546"/>
              <a:chExt cx="5262336" cy="2763865"/>
            </a:xfrm>
          </p:grpSpPr>
          <p:sp>
            <p:nvSpPr>
              <p:cNvPr id="176"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177" name="Rounded Rectangle 176"/>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ounded Rectangle 177"/>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Oval 178"/>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ectangle 179"/>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Rectangle 180"/>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82" name="Straight Connector 18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9"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190"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191"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192"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193"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194"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195"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196"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197" name="Rectangle 196"/>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8" name="Rectangle 197"/>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99" name="Group 198"/>
              <p:cNvGrpSpPr/>
              <p:nvPr/>
            </p:nvGrpSpPr>
            <p:grpSpPr>
              <a:xfrm>
                <a:off x="2786888" y="3533161"/>
                <a:ext cx="1165218" cy="775768"/>
                <a:chOff x="1536522" y="2097832"/>
                <a:chExt cx="830830" cy="553142"/>
              </a:xfrm>
            </p:grpSpPr>
            <p:sp>
              <p:nvSpPr>
                <p:cNvPr id="264" name="Rectangle 263"/>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264"/>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265"/>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266"/>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267"/>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268"/>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269"/>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270"/>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ectangle 272"/>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ectangle 273"/>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Rectangle 276"/>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ectangle 277"/>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ectangle 279"/>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Rectangle 280"/>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Rectangle 281"/>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4" name="Rectangle 453"/>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5" name="Rectangle 454"/>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6" name="Rectangle 455"/>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7" name="Rectangle 456"/>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Rectangle 457"/>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Rectangle 459"/>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Rectangle 460"/>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Rectangle 463"/>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0"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201"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202"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203"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204"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205" name="Rectangle 204"/>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6" name="Rectangle 205"/>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07" name="Straight Connector 206"/>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8" name="Straight Connector 207"/>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9" name="Straight Connector 208"/>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0" name="Straight Connector 209"/>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1" name="Straight Connector 210"/>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2" name="Straight Connector 211"/>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213"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214"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Rectangle 214"/>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ound Same Side Corner Rectangle 215"/>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Oval 216"/>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219"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220"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221"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222"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223"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224" name="Rectangle 223"/>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ectangle 226"/>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8" name="Straight Connector 227"/>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3"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Rounded Rectangle 233"/>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5" name="Group 234"/>
              <p:cNvGrpSpPr/>
              <p:nvPr/>
            </p:nvGrpSpPr>
            <p:grpSpPr>
              <a:xfrm>
                <a:off x="751181" y="4641194"/>
                <a:ext cx="134394" cy="15647"/>
                <a:chOff x="5596078" y="2180378"/>
                <a:chExt cx="138544" cy="16130"/>
              </a:xfrm>
              <a:solidFill>
                <a:schemeClr val="tx1">
                  <a:lumMod val="50000"/>
                </a:schemeClr>
              </a:solidFill>
            </p:grpSpPr>
            <p:sp>
              <p:nvSpPr>
                <p:cNvPr id="262" name="Rounded Rectangle 261"/>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Oval 262"/>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6" name="Oval 235"/>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Oval 236"/>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ectangle 23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0" name="Straight Connector 23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1022496" y="4379028"/>
                <a:ext cx="651017" cy="1236383"/>
                <a:chOff x="5651685" y="-476444"/>
                <a:chExt cx="1669255" cy="2809977"/>
              </a:xfrm>
            </p:grpSpPr>
            <p:sp>
              <p:nvSpPr>
                <p:cNvPr id="256" name="Rectangle 255"/>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Freeform 256"/>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8" name="Group 257"/>
                <p:cNvGrpSpPr/>
                <p:nvPr/>
              </p:nvGrpSpPr>
              <p:grpSpPr>
                <a:xfrm>
                  <a:off x="6124436" y="2123612"/>
                  <a:ext cx="723752" cy="98117"/>
                  <a:chOff x="6147223" y="2123612"/>
                  <a:chExt cx="723752" cy="98117"/>
                </a:xfrm>
              </p:grpSpPr>
              <p:sp>
                <p:nvSpPr>
                  <p:cNvPr id="259" name="Rounded Rectangle 258"/>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Oval 259"/>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Oval 260"/>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48" name="Rounded Rectangle 247"/>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ectangle 248"/>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ectangle 249"/>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1" name="Straight Connector 250"/>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65" name="Rectangle 464"/>
            <p:cNvSpPr/>
            <p:nvPr/>
          </p:nvSpPr>
          <p:spPr>
            <a:xfrm>
              <a:off x="5230477" y="54531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6" name="Rectangle 465"/>
            <p:cNvSpPr/>
            <p:nvPr/>
          </p:nvSpPr>
          <p:spPr bwMode="auto">
            <a:xfrm>
              <a:off x="2905367" y="39157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7" name="Rectangle 466"/>
            <p:cNvSpPr/>
            <p:nvPr/>
          </p:nvSpPr>
          <p:spPr bwMode="auto">
            <a:xfrm>
              <a:off x="3392974" y="41863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8" name="Rectangle 467"/>
            <p:cNvSpPr/>
            <p:nvPr/>
          </p:nvSpPr>
          <p:spPr>
            <a:xfrm>
              <a:off x="4064338" y="47374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9" name="Rectangle 468"/>
            <p:cNvSpPr/>
            <p:nvPr/>
          </p:nvSpPr>
          <p:spPr bwMode="auto">
            <a:xfrm flipH="1">
              <a:off x="1794144" y="50153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0" name="Rectangle 469"/>
            <p:cNvSpPr/>
            <p:nvPr/>
          </p:nvSpPr>
          <p:spPr bwMode="auto">
            <a:xfrm>
              <a:off x="1049675" y="52958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1" name="Rectangle 470"/>
            <p:cNvSpPr/>
            <p:nvPr/>
          </p:nvSpPr>
          <p:spPr bwMode="auto">
            <a:xfrm>
              <a:off x="1278399" y="53910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 name="Group 2"/>
          <p:cNvGrpSpPr/>
          <p:nvPr/>
        </p:nvGrpSpPr>
        <p:grpSpPr>
          <a:xfrm>
            <a:off x="6225046" y="2095501"/>
            <a:ext cx="5939157" cy="4241799"/>
            <a:chOff x="6225046" y="2095501"/>
            <a:chExt cx="5939157" cy="4241799"/>
          </a:xfrm>
        </p:grpSpPr>
        <p:sp>
          <p:nvSpPr>
            <p:cNvPr id="452" name="Rectangle 451"/>
            <p:cNvSpPr/>
            <p:nvPr/>
          </p:nvSpPr>
          <p:spPr bwMode="auto">
            <a:xfrm>
              <a:off x="6225046" y="2095501"/>
              <a:ext cx="5939157"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72" name="Oval 471"/>
            <p:cNvSpPr/>
            <p:nvPr/>
          </p:nvSpPr>
          <p:spPr bwMode="auto">
            <a:xfrm>
              <a:off x="701009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3" name="Freeform 18"/>
            <p:cNvSpPr>
              <a:spLocks noChangeAspect="1" noEditPoints="1"/>
            </p:cNvSpPr>
            <p:nvPr/>
          </p:nvSpPr>
          <p:spPr bwMode="auto">
            <a:xfrm>
              <a:off x="7157812" y="28162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474" name="Oval 473"/>
            <p:cNvSpPr/>
            <p:nvPr/>
          </p:nvSpPr>
          <p:spPr bwMode="auto">
            <a:xfrm>
              <a:off x="8237589"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5" name="Freeform 17"/>
            <p:cNvSpPr>
              <a:spLocks noEditPoints="1"/>
            </p:cNvSpPr>
            <p:nvPr/>
          </p:nvSpPr>
          <p:spPr bwMode="auto">
            <a:xfrm>
              <a:off x="8429182" y="27235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476" name="Oval 475"/>
            <p:cNvSpPr/>
            <p:nvPr/>
          </p:nvSpPr>
          <p:spPr bwMode="auto">
            <a:xfrm>
              <a:off x="946508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7" name="Freeform 476"/>
            <p:cNvSpPr>
              <a:spLocks noEditPoints="1"/>
            </p:cNvSpPr>
            <p:nvPr/>
          </p:nvSpPr>
          <p:spPr bwMode="auto">
            <a:xfrm>
              <a:off x="9596638" y="27691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478" name="Oval 477"/>
            <p:cNvSpPr/>
            <p:nvPr/>
          </p:nvSpPr>
          <p:spPr bwMode="auto">
            <a:xfrm>
              <a:off x="10692578"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79" name="Group 478"/>
            <p:cNvGrpSpPr/>
            <p:nvPr/>
          </p:nvGrpSpPr>
          <p:grpSpPr>
            <a:xfrm>
              <a:off x="10841227" y="2779849"/>
              <a:ext cx="555851" cy="484577"/>
              <a:chOff x="10450695" y="2384201"/>
              <a:chExt cx="683568" cy="595918"/>
            </a:xfrm>
          </p:grpSpPr>
          <p:sp>
            <p:nvSpPr>
              <p:cNvPr id="480" name="Rectangle 47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1"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grpSp>
        <p:grpSp>
          <p:nvGrpSpPr>
            <p:cNvPr id="482" name="Group 481"/>
            <p:cNvGrpSpPr/>
            <p:nvPr/>
          </p:nvGrpSpPr>
          <p:grpSpPr>
            <a:xfrm>
              <a:off x="10386456" y="4936398"/>
              <a:ext cx="1344382" cy="1062056"/>
              <a:chOff x="9972097" y="4402078"/>
              <a:chExt cx="1344382" cy="1062056"/>
            </a:xfrm>
          </p:grpSpPr>
          <p:grpSp>
            <p:nvGrpSpPr>
              <p:cNvPr id="483" name="Group 482"/>
              <p:cNvGrpSpPr/>
              <p:nvPr/>
            </p:nvGrpSpPr>
            <p:grpSpPr>
              <a:xfrm>
                <a:off x="9973234" y="4402078"/>
                <a:ext cx="1342109" cy="1062056"/>
                <a:chOff x="10031532" y="4402078"/>
                <a:chExt cx="1342109" cy="1062056"/>
              </a:xfrm>
            </p:grpSpPr>
            <p:sp>
              <p:nvSpPr>
                <p:cNvPr id="485" name="Rectangle 484"/>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6"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7" name="Rectangle 486"/>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8" name="Rectangle 48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84" name="TextBox 483"/>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489" name="Group 488"/>
            <p:cNvGrpSpPr/>
            <p:nvPr/>
          </p:nvGrpSpPr>
          <p:grpSpPr>
            <a:xfrm>
              <a:off x="7057359" y="4684440"/>
              <a:ext cx="899570" cy="1314014"/>
              <a:chOff x="6803259" y="4273052"/>
              <a:chExt cx="899570" cy="1314014"/>
            </a:xfrm>
          </p:grpSpPr>
          <p:sp>
            <p:nvSpPr>
              <p:cNvPr id="490" name="Rounded Rectangle 489"/>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1" name="Rounded Rectangle 490"/>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2" name="Oval 491"/>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3"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94" name="AutoShape 165"/>
            <p:cNvSpPr>
              <a:spLocks noChangeAspect="1" noChangeArrowheads="1" noTextEdit="1"/>
            </p:cNvSpPr>
            <p:nvPr/>
          </p:nvSpPr>
          <p:spPr bwMode="auto">
            <a:xfrm>
              <a:off x="8536089" y="34580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grpSp>
          <p:nvGrpSpPr>
            <p:cNvPr id="495" name="Group 494"/>
            <p:cNvGrpSpPr/>
            <p:nvPr/>
          </p:nvGrpSpPr>
          <p:grpSpPr>
            <a:xfrm>
              <a:off x="8537163" y="3503327"/>
              <a:ext cx="875225" cy="709078"/>
              <a:chOff x="8283062" y="3056784"/>
              <a:chExt cx="875225" cy="709078"/>
            </a:xfrm>
          </p:grpSpPr>
          <p:sp>
            <p:nvSpPr>
              <p:cNvPr id="496"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497"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grpSp>
        <p:grpSp>
          <p:nvGrpSpPr>
            <p:cNvPr id="498" name="Group 497"/>
            <p:cNvGrpSpPr/>
            <p:nvPr/>
          </p:nvGrpSpPr>
          <p:grpSpPr>
            <a:xfrm>
              <a:off x="9412385" y="3503327"/>
              <a:ext cx="606272" cy="715942"/>
              <a:chOff x="9158285" y="3056784"/>
              <a:chExt cx="606272" cy="715942"/>
            </a:xfrm>
          </p:grpSpPr>
          <p:sp>
            <p:nvSpPr>
              <p:cNvPr id="499"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500"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grpSp>
        <p:grpSp>
          <p:nvGrpSpPr>
            <p:cNvPr id="501" name="Group 500"/>
            <p:cNvGrpSpPr/>
            <p:nvPr/>
          </p:nvGrpSpPr>
          <p:grpSpPr>
            <a:xfrm>
              <a:off x="8398942" y="4146616"/>
              <a:ext cx="1331448" cy="1851838"/>
              <a:chOff x="8144842" y="4004140"/>
              <a:chExt cx="1331448" cy="1851838"/>
            </a:xfrm>
          </p:grpSpPr>
          <p:pic>
            <p:nvPicPr>
              <p:cNvPr id="502" name="Picture 501"/>
              <p:cNvPicPr>
                <a:picLocks noChangeAspect="1"/>
              </p:cNvPicPr>
              <p:nvPr/>
            </p:nvPicPr>
            <p:blipFill>
              <a:blip r:embed="rId2"/>
              <a:stretch>
                <a:fillRect/>
              </a:stretch>
            </p:blipFill>
            <p:spPr>
              <a:xfrm>
                <a:off x="8843731" y="4004140"/>
                <a:ext cx="632559" cy="1851838"/>
              </a:xfrm>
              <a:prstGeom prst="rect">
                <a:avLst/>
              </a:prstGeom>
            </p:spPr>
          </p:pic>
          <p:pic>
            <p:nvPicPr>
              <p:cNvPr id="503" name="Picture 502"/>
              <p:cNvPicPr>
                <a:picLocks noChangeAspect="1"/>
              </p:cNvPicPr>
              <p:nvPr/>
            </p:nvPicPr>
            <p:blipFill>
              <a:blip r:embed="rId3"/>
              <a:stretch>
                <a:fillRect/>
              </a:stretch>
            </p:blipFill>
            <p:spPr>
              <a:xfrm>
                <a:off x="8144842" y="4762867"/>
                <a:ext cx="1080760" cy="1093111"/>
              </a:xfrm>
              <a:prstGeom prst="rect">
                <a:avLst/>
              </a:prstGeom>
            </p:spPr>
          </p:pic>
        </p:grpSp>
        <p:grpSp>
          <p:nvGrpSpPr>
            <p:cNvPr id="504" name="Group 503"/>
            <p:cNvGrpSpPr/>
            <p:nvPr/>
          </p:nvGrpSpPr>
          <p:grpSpPr>
            <a:xfrm>
              <a:off x="10892139" y="3503327"/>
              <a:ext cx="454025" cy="1444602"/>
              <a:chOff x="10638038" y="3056784"/>
              <a:chExt cx="454025" cy="1444602"/>
            </a:xfrm>
          </p:grpSpPr>
          <p:sp>
            <p:nvSpPr>
              <p:cNvPr id="505"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506"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grpSp>
        <p:grpSp>
          <p:nvGrpSpPr>
            <p:cNvPr id="507" name="Group 506"/>
            <p:cNvGrpSpPr/>
            <p:nvPr/>
          </p:nvGrpSpPr>
          <p:grpSpPr>
            <a:xfrm>
              <a:off x="7245450" y="3503327"/>
              <a:ext cx="382588" cy="1813666"/>
              <a:chOff x="6991350" y="3056784"/>
              <a:chExt cx="382588" cy="1813666"/>
            </a:xfrm>
          </p:grpSpPr>
          <p:grpSp>
            <p:nvGrpSpPr>
              <p:cNvPr id="508" name="Group 507"/>
              <p:cNvGrpSpPr/>
              <p:nvPr/>
            </p:nvGrpSpPr>
            <p:grpSpPr>
              <a:xfrm>
                <a:off x="6991350" y="3092450"/>
                <a:ext cx="382588" cy="1778000"/>
                <a:chOff x="6991350" y="3092450"/>
                <a:chExt cx="382588" cy="1778000"/>
              </a:xfrm>
            </p:grpSpPr>
            <p:sp>
              <p:nvSpPr>
                <p:cNvPr id="510"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511"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grpSp>
          <p:sp>
            <p:nvSpPr>
              <p:cNvPr id="509"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grpSp>
      </p:grpSp>
      <p:sp>
        <p:nvSpPr>
          <p:cNvPr id="283" name="Data"/>
          <p:cNvSpPr/>
          <p:nvPr/>
        </p:nvSpPr>
        <p:spPr bwMode="auto">
          <a:xfrm>
            <a:off x="6225045" y="1211263"/>
            <a:ext cx="5939157"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p>
        </p:txBody>
      </p:sp>
      <p:sp>
        <p:nvSpPr>
          <p:cNvPr id="284" name="USER"/>
          <p:cNvSpPr/>
          <p:nvPr/>
        </p:nvSpPr>
        <p:spPr bwMode="auto">
          <a:xfrm>
            <a:off x="246063" y="1211263"/>
            <a:ext cx="589788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spTree>
    <p:extLst>
      <p:ext uri="{BB962C8B-B14F-4D97-AF65-F5344CB8AC3E}">
        <p14:creationId xmlns:p14="http://schemas.microsoft.com/office/powerpoint/2010/main" val="136244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284"/>
                                        </p:tgtEl>
                                        <p:attrNameLst>
                                          <p:attrName>style.visibility</p:attrName>
                                        </p:attrNameLst>
                                      </p:cBhvr>
                                      <p:to>
                                        <p:strVal val="visible"/>
                                      </p:to>
                                    </p:set>
                                    <p:anim calcmode="lin" valueType="num">
                                      <p:cBhvr additive="base">
                                        <p:cTn id="7" dur="640" fill="hold"/>
                                        <p:tgtEl>
                                          <p:spTgt spid="284"/>
                                        </p:tgtEl>
                                        <p:attrNameLst>
                                          <p:attrName>ppt_x</p:attrName>
                                        </p:attrNameLst>
                                      </p:cBhvr>
                                      <p:tavLst>
                                        <p:tav tm="0">
                                          <p:val>
                                            <p:strVal val="0-#ppt_w/2"/>
                                          </p:val>
                                        </p:tav>
                                        <p:tav tm="100000">
                                          <p:val>
                                            <p:strVal val="#ppt_x"/>
                                          </p:val>
                                        </p:tav>
                                      </p:tavLst>
                                    </p:anim>
                                    <p:anim calcmode="lin" valueType="num">
                                      <p:cBhvr additive="base">
                                        <p:cTn id="8" dur="640" fill="hold"/>
                                        <p:tgtEl>
                                          <p:spTgt spid="28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640" fill="hold"/>
                                        <p:tgtEl>
                                          <p:spTgt spid="2"/>
                                        </p:tgtEl>
                                        <p:attrNameLst>
                                          <p:attrName>ppt_x</p:attrName>
                                        </p:attrNameLst>
                                      </p:cBhvr>
                                      <p:tavLst>
                                        <p:tav tm="0">
                                          <p:val>
                                            <p:strVal val="0-#ppt_w/2"/>
                                          </p:val>
                                        </p:tav>
                                        <p:tav tm="100000">
                                          <p:val>
                                            <p:strVal val="#ppt_x"/>
                                          </p:val>
                                        </p:tav>
                                      </p:tavLst>
                                    </p:anim>
                                    <p:anim calcmode="lin" valueType="num">
                                      <p:cBhvr additive="base">
                                        <p:cTn id="12" dur="64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640"/>
                            </p:stCondLst>
                            <p:childTnLst>
                              <p:par>
                                <p:cTn id="14" presetID="2" presetClass="entr" presetSubtype="2" decel="100000" fill="hold" grpId="0" nodeType="afterEffect">
                                  <p:stCondLst>
                                    <p:cond delay="0"/>
                                  </p:stCondLst>
                                  <p:childTnLst>
                                    <p:set>
                                      <p:cBhvr>
                                        <p:cTn id="15" dur="1" fill="hold">
                                          <p:stCondLst>
                                            <p:cond delay="0"/>
                                          </p:stCondLst>
                                        </p:cTn>
                                        <p:tgtEl>
                                          <p:spTgt spid="283"/>
                                        </p:tgtEl>
                                        <p:attrNameLst>
                                          <p:attrName>style.visibility</p:attrName>
                                        </p:attrNameLst>
                                      </p:cBhvr>
                                      <p:to>
                                        <p:strVal val="visible"/>
                                      </p:to>
                                    </p:set>
                                    <p:anim calcmode="lin" valueType="num">
                                      <p:cBhvr additive="base">
                                        <p:cTn id="16" dur="640" fill="hold"/>
                                        <p:tgtEl>
                                          <p:spTgt spid="283"/>
                                        </p:tgtEl>
                                        <p:attrNameLst>
                                          <p:attrName>ppt_x</p:attrName>
                                        </p:attrNameLst>
                                      </p:cBhvr>
                                      <p:tavLst>
                                        <p:tav tm="0">
                                          <p:val>
                                            <p:strVal val="1+#ppt_w/2"/>
                                          </p:val>
                                        </p:tav>
                                        <p:tav tm="100000">
                                          <p:val>
                                            <p:strVal val="#ppt_x"/>
                                          </p:val>
                                        </p:tav>
                                      </p:tavLst>
                                    </p:anim>
                                    <p:anim calcmode="lin" valueType="num">
                                      <p:cBhvr additive="base">
                                        <p:cTn id="17" dur="640" fill="hold"/>
                                        <p:tgtEl>
                                          <p:spTgt spid="283"/>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640" fill="hold"/>
                                        <p:tgtEl>
                                          <p:spTgt spid="3"/>
                                        </p:tgtEl>
                                        <p:attrNameLst>
                                          <p:attrName>ppt_x</p:attrName>
                                        </p:attrNameLst>
                                      </p:cBhvr>
                                      <p:tavLst>
                                        <p:tav tm="0">
                                          <p:val>
                                            <p:strVal val="1+#ppt_w/2"/>
                                          </p:val>
                                        </p:tav>
                                        <p:tav tm="100000">
                                          <p:val>
                                            <p:strVal val="#ppt_x"/>
                                          </p:val>
                                        </p:tav>
                                      </p:tavLst>
                                    </p:anim>
                                    <p:anim calcmode="lin" valueType="num">
                                      <p:cBhvr additive="base">
                                        <p:cTn id="21" dur="64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28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Freeform 5"/>
          <p:cNvSpPr>
            <a:spLocks/>
          </p:cNvSpPr>
          <p:nvPr/>
        </p:nvSpPr>
        <p:spPr bwMode="auto">
          <a:xfrm>
            <a:off x="436563" y="1536319"/>
            <a:ext cx="952500" cy="1878012"/>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AutoShape 3" hidden="1"/>
          <p:cNvSpPr>
            <a:spLocks noChangeAspect="1" noChangeArrowheads="1" noTextEdit="1"/>
          </p:cNvSpPr>
          <p:nvPr/>
        </p:nvSpPr>
        <p:spPr bwMode="auto">
          <a:xfrm>
            <a:off x="231775" y="2125663"/>
            <a:ext cx="957263" cy="187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 name="Title 2"/>
          <p:cNvSpPr>
            <a:spLocks noGrp="1"/>
          </p:cNvSpPr>
          <p:nvPr>
            <p:ph type="title"/>
          </p:nvPr>
        </p:nvSpPr>
        <p:spPr>
          <a:xfrm>
            <a:off x="1646238" y="1536319"/>
            <a:ext cx="5943600" cy="1181862"/>
          </a:xfrm>
        </p:spPr>
        <p:txBody>
          <a:bodyPr/>
          <a:lstStyle/>
          <a:p>
            <a:r>
              <a:rPr lang="en-US" dirty="0" smtClean="0"/>
              <a:t>Intro to the </a:t>
            </a:r>
            <a:br>
              <a:rPr lang="en-US" dirty="0" smtClean="0"/>
            </a:br>
            <a:r>
              <a:rPr lang="en-US" dirty="0" smtClean="0"/>
              <a:t>Office add-ins</a:t>
            </a:r>
            <a:endParaRPr lang="en-US" dirty="0"/>
          </a:p>
        </p:txBody>
      </p:sp>
      <p:pic>
        <p:nvPicPr>
          <p:cNvPr id="4" name="Picture 3"/>
          <p:cNvPicPr>
            <a:picLocks noChangeAspect="1"/>
          </p:cNvPicPr>
          <p:nvPr/>
        </p:nvPicPr>
        <p:blipFill>
          <a:blip r:embed="rId2"/>
          <a:stretch>
            <a:fillRect/>
          </a:stretch>
        </p:blipFill>
        <p:spPr>
          <a:xfrm>
            <a:off x="6645047" y="3726250"/>
            <a:ext cx="5334228" cy="2788849"/>
          </a:xfrm>
          <a:prstGeom prst="rect">
            <a:avLst/>
          </a:prstGeom>
        </p:spPr>
      </p:pic>
    </p:spTree>
    <p:extLst>
      <p:ext uri="{BB962C8B-B14F-4D97-AF65-F5344CB8AC3E}">
        <p14:creationId xmlns:p14="http://schemas.microsoft.com/office/powerpoint/2010/main" val="239732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5761038"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Title 9"/>
          <p:cNvSpPr>
            <a:spLocks noGrp="1"/>
          </p:cNvSpPr>
          <p:nvPr>
            <p:ph type="title" idx="4294967295"/>
          </p:nvPr>
        </p:nvSpPr>
        <p:spPr>
          <a:xfrm>
            <a:off x="436562" y="2416175"/>
            <a:ext cx="5507037" cy="917575"/>
          </a:xfrm>
        </p:spPr>
        <p:txBody>
          <a:bodyPr/>
          <a:lstStyle/>
          <a:p>
            <a:r>
              <a:rPr lang="en-US" dirty="0" smtClean="0">
                <a:gradFill>
                  <a:gsLst>
                    <a:gs pos="7258">
                      <a:schemeClr val="bg1"/>
                    </a:gs>
                    <a:gs pos="29000">
                      <a:schemeClr val="bg1"/>
                    </a:gs>
                  </a:gsLst>
                  <a:lin ang="5400000" scaled="0"/>
                </a:gradFill>
              </a:rPr>
              <a:t>Introducing the</a:t>
            </a:r>
            <a:br>
              <a:rPr lang="en-US" dirty="0" smtClean="0">
                <a:gradFill>
                  <a:gsLst>
                    <a:gs pos="7258">
                      <a:schemeClr val="bg1"/>
                    </a:gs>
                    <a:gs pos="29000">
                      <a:schemeClr val="bg1"/>
                    </a:gs>
                  </a:gsLst>
                  <a:lin ang="5400000" scaled="0"/>
                </a:gradFill>
              </a:rPr>
            </a:br>
            <a:r>
              <a:rPr lang="en-US" dirty="0" smtClean="0">
                <a:gradFill>
                  <a:gsLst>
                    <a:gs pos="7258">
                      <a:schemeClr val="bg1"/>
                    </a:gs>
                    <a:gs pos="29000">
                      <a:schemeClr val="bg1"/>
                    </a:gs>
                  </a:gsLst>
                  <a:lin ang="5400000" scaled="0"/>
                </a:gradFill>
              </a:rPr>
              <a:t>add-in model</a:t>
            </a:r>
            <a:endParaRPr lang="en-US" dirty="0">
              <a:gradFill>
                <a:gsLst>
                  <a:gs pos="7258">
                    <a:schemeClr val="bg1"/>
                  </a:gs>
                  <a:gs pos="29000">
                    <a:schemeClr val="bg1"/>
                  </a:gs>
                </a:gsLst>
                <a:lin ang="5400000" scaled="0"/>
              </a:gradFill>
            </a:endParaRPr>
          </a:p>
        </p:txBody>
      </p:sp>
      <p:sp>
        <p:nvSpPr>
          <p:cNvPr id="11" name="Content Placeholder 4"/>
          <p:cNvSpPr txBox="1">
            <a:spLocks/>
          </p:cNvSpPr>
          <p:nvPr/>
        </p:nvSpPr>
        <p:spPr>
          <a:xfrm>
            <a:off x="6290638" y="733879"/>
            <a:ext cx="5803900" cy="6115049"/>
          </a:xfrm>
          <a:prstGeom prst="rect">
            <a:avLst/>
          </a:prstGeom>
        </p:spPr>
        <p:txBody>
          <a:bodyPr vert="horz" lIns="149217" tIns="93260" rIns="149217" bIns="9326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pPr>
            <a:r>
              <a:rPr lang="en-US" sz="3671" dirty="0" smtClean="0"/>
              <a:t>Office add-ins do not </a:t>
            </a:r>
            <a:br>
              <a:rPr lang="en-US" sz="3671" dirty="0" smtClean="0"/>
            </a:br>
            <a:r>
              <a:rPr lang="en-US" sz="3671" dirty="0" smtClean="0"/>
              <a:t>“live” on the Office client</a:t>
            </a:r>
          </a:p>
          <a:p>
            <a:pPr marL="0" indent="0">
              <a:spcBef>
                <a:spcPts val="1200"/>
              </a:spcBef>
              <a:buFont typeface="Arial" pitchFamily="34" charset="0"/>
              <a:buNone/>
            </a:pPr>
            <a:r>
              <a:rPr lang="en-US" sz="3671" dirty="0" smtClean="0"/>
              <a:t>Custom code executes </a:t>
            </a:r>
            <a:br>
              <a:rPr lang="en-US" sz="3671" dirty="0" smtClean="0"/>
            </a:br>
            <a:r>
              <a:rPr lang="en-US" sz="3671" dirty="0" smtClean="0"/>
              <a:t>in the client, cloud, or </a:t>
            </a:r>
            <a:br>
              <a:rPr lang="en-US" sz="3671" dirty="0" smtClean="0"/>
            </a:br>
            <a:r>
              <a:rPr lang="en-US" sz="3671" dirty="0" smtClean="0"/>
              <a:t>on-premises</a:t>
            </a:r>
          </a:p>
          <a:p>
            <a:pPr marL="0" indent="0">
              <a:spcBef>
                <a:spcPts val="1200"/>
              </a:spcBef>
              <a:buFont typeface="Arial" pitchFamily="34" charset="0"/>
              <a:buNone/>
            </a:pPr>
            <a:r>
              <a:rPr lang="en-US" sz="3671" dirty="0" smtClean="0"/>
              <a:t>Acquire add-ins via centralized location</a:t>
            </a:r>
          </a:p>
          <a:p>
            <a:pPr marL="342900" lvl="1" indent="-342900">
              <a:spcBef>
                <a:spcPts val="1200"/>
              </a:spcBef>
            </a:pPr>
            <a:r>
              <a:rPr lang="en-US" dirty="0" smtClean="0"/>
              <a:t>Add-in catalog </a:t>
            </a:r>
            <a:br>
              <a:rPr lang="en-US" dirty="0" smtClean="0"/>
            </a:br>
            <a:r>
              <a:rPr lang="en-US" dirty="0" smtClean="0"/>
              <a:t>(SharePoint or FileShare)</a:t>
            </a:r>
          </a:p>
          <a:p>
            <a:pPr marL="342900" lvl="1" indent="-342900">
              <a:spcBef>
                <a:spcPts val="1200"/>
              </a:spcBef>
            </a:pPr>
            <a:r>
              <a:rPr lang="en-US" dirty="0" smtClean="0"/>
              <a:t>Public store (via submission process)</a:t>
            </a:r>
          </a:p>
          <a:p>
            <a:pPr marL="342900" lvl="1" indent="-342900">
              <a:spcBef>
                <a:spcPts val="1200"/>
              </a:spcBef>
            </a:pPr>
            <a:r>
              <a:rPr lang="en-US" dirty="0" smtClean="0"/>
              <a:t>APIs for manual deployment</a:t>
            </a:r>
            <a:endParaRPr lang="en-US" dirty="0"/>
          </a:p>
        </p:txBody>
      </p:sp>
      <p:sp>
        <p:nvSpPr>
          <p:cNvPr id="12" name="Rectangle 11"/>
          <p:cNvSpPr/>
          <p:nvPr/>
        </p:nvSpPr>
        <p:spPr bwMode="auto">
          <a:xfrm>
            <a:off x="11756571" y="0"/>
            <a:ext cx="679904" cy="6995886"/>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AutoShape 3"/>
          <p:cNvSpPr>
            <a:spLocks noChangeAspect="1" noChangeArrowheads="1" noTextEdit="1"/>
          </p:cNvSpPr>
          <p:nvPr/>
        </p:nvSpPr>
        <p:spPr bwMode="auto">
          <a:xfrm>
            <a:off x="231775" y="2125663"/>
            <a:ext cx="957263" cy="187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7" name="Group 16"/>
          <p:cNvGrpSpPr/>
          <p:nvPr/>
        </p:nvGrpSpPr>
        <p:grpSpPr>
          <a:xfrm>
            <a:off x="9977239" y="167118"/>
            <a:ext cx="2360017" cy="287338"/>
            <a:chOff x="2440123" y="6593453"/>
            <a:chExt cx="3498991" cy="287338"/>
          </a:xfrm>
        </p:grpSpPr>
        <p:sp>
          <p:nvSpPr>
            <p:cNvPr id="19" name="TextBox 18"/>
            <p:cNvSpPr txBox="1"/>
            <p:nvPr/>
          </p:nvSpPr>
          <p:spPr>
            <a:xfrm>
              <a:off x="2440123" y="6593453"/>
              <a:ext cx="3498991"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Intro to the </a:t>
              </a:r>
              <a:r>
                <a:rPr lang="en-US" sz="1400" dirty="0" smtClean="0">
                  <a:gradFill>
                    <a:gsLst>
                      <a:gs pos="8367">
                        <a:schemeClr val="tx1"/>
                      </a:gs>
                      <a:gs pos="31000">
                        <a:schemeClr val="tx1"/>
                      </a:gs>
                    </a:gsLst>
                    <a:lin ang="5400000" scaled="0"/>
                  </a:gradFill>
                </a:rPr>
                <a:t>Office </a:t>
              </a:r>
              <a:r>
                <a:rPr lang="en-US" sz="1400" dirty="0">
                  <a:gradFill>
                    <a:gsLst>
                      <a:gs pos="8367">
                        <a:schemeClr val="tx1"/>
                      </a:gs>
                      <a:gs pos="31000">
                        <a:schemeClr val="tx1"/>
                      </a:gs>
                    </a:gsLst>
                    <a:lin ang="5400000" scaled="0"/>
                  </a:gradFill>
                </a:rPr>
                <a:t>add-ins</a:t>
              </a:r>
              <a:endParaRPr lang="en-US" sz="1400" dirty="0" smtClean="0">
                <a:gradFill>
                  <a:gsLst>
                    <a:gs pos="8367">
                      <a:schemeClr val="tx1"/>
                    </a:gs>
                    <a:gs pos="31000">
                      <a:schemeClr val="tx1"/>
                    </a:gs>
                  </a:gsLst>
                  <a:lin ang="5400000" scaled="0"/>
                </a:gradFill>
              </a:endParaRPr>
            </a:p>
          </p:txBody>
        </p:sp>
        <p:sp>
          <p:nvSpPr>
            <p:cNvPr id="18" name="Freeform 5"/>
            <p:cNvSpPr>
              <a:spLocks/>
            </p:cNvSpPr>
            <p:nvPr/>
          </p:nvSpPr>
          <p:spPr bwMode="auto">
            <a:xfrm>
              <a:off x="2520033" y="6707322"/>
              <a:ext cx="94899" cy="128454"/>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dirty="0">
                <a:gradFill>
                  <a:gsLst>
                    <a:gs pos="8367">
                      <a:schemeClr val="tx1"/>
                    </a:gs>
                    <a:gs pos="31000">
                      <a:schemeClr val="tx1"/>
                    </a:gs>
                  </a:gsLst>
                  <a:lin ang="5400000" scaled="0"/>
                </a:gradFill>
              </a:endParaRPr>
            </a:p>
          </p:txBody>
        </p:sp>
      </p:grpSp>
      <p:sp>
        <p:nvSpPr>
          <p:cNvPr id="13" name="Freeform 12"/>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48587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decel="10000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11">
                                            <p:txEl>
                                              <p:pRg st="3" end="3"/>
                                            </p:txEl>
                                          </p:spTgt>
                                        </p:tgtEl>
                                        <p:attrNameLst>
                                          <p:attrName>style.visibility</p:attrName>
                                        </p:attrNameLst>
                                      </p:cBhvr>
                                      <p:to>
                                        <p:strVal val="visible"/>
                                      </p:to>
                                    </p:set>
                                    <p:anim calcmode="lin" valueType="num">
                                      <p:cBhvr additive="base">
                                        <p:cTn id="23" dur="500" fill="hold"/>
                                        <p:tgtEl>
                                          <p:spTgt spid="11">
                                            <p:txEl>
                                              <p:pRg st="3" end="3"/>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1">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1000"/>
                                  </p:stCondLst>
                                  <p:childTnLst>
                                    <p:set>
                                      <p:cBhvr>
                                        <p:cTn id="26" dur="1" fill="hold">
                                          <p:stCondLst>
                                            <p:cond delay="0"/>
                                          </p:stCondLst>
                                        </p:cTn>
                                        <p:tgtEl>
                                          <p:spTgt spid="11">
                                            <p:txEl>
                                              <p:pRg st="4" end="4"/>
                                            </p:txEl>
                                          </p:spTgt>
                                        </p:tgtEl>
                                        <p:attrNameLst>
                                          <p:attrName>style.visibility</p:attrName>
                                        </p:attrNameLst>
                                      </p:cBhvr>
                                      <p:to>
                                        <p:strVal val="visible"/>
                                      </p:to>
                                    </p:set>
                                    <p:anim calcmode="lin" valueType="num">
                                      <p:cBhvr additive="base">
                                        <p:cTn id="27" dur="500" fill="hold"/>
                                        <p:tgtEl>
                                          <p:spTgt spid="11">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1">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1500"/>
                                  </p:stCondLst>
                                  <p:childTnLst>
                                    <p:set>
                                      <p:cBhvr>
                                        <p:cTn id="30" dur="1" fill="hold">
                                          <p:stCondLst>
                                            <p:cond delay="0"/>
                                          </p:stCondLst>
                                        </p:cTn>
                                        <p:tgtEl>
                                          <p:spTgt spid="11">
                                            <p:txEl>
                                              <p:pRg st="5" end="5"/>
                                            </p:txEl>
                                          </p:spTgt>
                                        </p:tgtEl>
                                        <p:attrNameLst>
                                          <p:attrName>style.visibility</p:attrName>
                                        </p:attrNameLst>
                                      </p:cBhvr>
                                      <p:to>
                                        <p:strVal val="visible"/>
                                      </p:to>
                                    </p:set>
                                    <p:anim calcmode="lin" valueType="num">
                                      <p:cBhvr additive="base">
                                        <p:cTn id="31" dur="500" fill="hold"/>
                                        <p:tgtEl>
                                          <p:spTgt spid="11">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1">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hidden="1"/>
          <p:cNvGrpSpPr/>
          <p:nvPr/>
        </p:nvGrpSpPr>
        <p:grpSpPr>
          <a:xfrm>
            <a:off x="2156865" y="1168137"/>
            <a:ext cx="9822409" cy="5834326"/>
            <a:chOff x="2156865" y="1168137"/>
            <a:chExt cx="9822409" cy="5834326"/>
          </a:xfrm>
        </p:grpSpPr>
        <p:grpSp>
          <p:nvGrpSpPr>
            <p:cNvPr id="9" name="Group 8"/>
            <p:cNvGrpSpPr/>
            <p:nvPr/>
          </p:nvGrpSpPr>
          <p:grpSpPr>
            <a:xfrm>
              <a:off x="2156865" y="5227552"/>
              <a:ext cx="9822409" cy="1774911"/>
              <a:chOff x="2156865" y="5227552"/>
              <a:chExt cx="9822409" cy="1774911"/>
            </a:xfrm>
          </p:grpSpPr>
          <p:sp>
            <p:nvSpPr>
              <p:cNvPr id="113" name="Rectangle 21"/>
              <p:cNvSpPr>
                <a:spLocks noChangeArrowheads="1"/>
              </p:cNvSpPr>
              <p:nvPr/>
            </p:nvSpPr>
            <p:spPr bwMode="auto">
              <a:xfrm>
                <a:off x="2156865" y="5227552"/>
                <a:ext cx="9822409" cy="45633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1" name="Freeform 120"/>
              <p:cNvSpPr>
                <a:spLocks/>
              </p:cNvSpPr>
              <p:nvPr/>
            </p:nvSpPr>
            <p:spPr bwMode="auto">
              <a:xfrm>
                <a:off x="2156865" y="5659433"/>
                <a:ext cx="6519034" cy="1343030"/>
              </a:xfrm>
              <a:custGeom>
                <a:avLst/>
                <a:gdLst>
                  <a:gd name="connsiteX0" fmla="*/ 0 w 6519034"/>
                  <a:gd name="connsiteY0" fmla="*/ 0 h 1343030"/>
                  <a:gd name="connsiteX1" fmla="*/ 6519034 w 6519034"/>
                  <a:gd name="connsiteY1" fmla="*/ 0 h 1343030"/>
                  <a:gd name="connsiteX2" fmla="*/ 6519034 w 6519034"/>
                  <a:gd name="connsiteY2" fmla="*/ 437146 h 1343030"/>
                  <a:gd name="connsiteX3" fmla="*/ 407440 w 6519034"/>
                  <a:gd name="connsiteY3" fmla="*/ 437146 h 1343030"/>
                  <a:gd name="connsiteX4" fmla="*/ 407440 w 6519034"/>
                  <a:gd name="connsiteY4" fmla="*/ 1343030 h 1343030"/>
                  <a:gd name="connsiteX5" fmla="*/ 0 w 6519034"/>
                  <a:gd name="connsiteY5" fmla="*/ 1343030 h 13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9034" h="1343030">
                    <a:moveTo>
                      <a:pt x="0" y="0"/>
                    </a:moveTo>
                    <a:lnTo>
                      <a:pt x="6519034" y="0"/>
                    </a:lnTo>
                    <a:lnTo>
                      <a:pt x="6519034" y="437146"/>
                    </a:lnTo>
                    <a:lnTo>
                      <a:pt x="407440" y="437146"/>
                    </a:lnTo>
                    <a:lnTo>
                      <a:pt x="407440" y="1343030"/>
                    </a:lnTo>
                    <a:lnTo>
                      <a:pt x="0" y="1343030"/>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solidFill>
                    <a:srgbClr val="FFFFFF"/>
                  </a:solidFill>
                </a:endParaRPr>
              </a:p>
            </p:txBody>
          </p:sp>
          <p:sp>
            <p:nvSpPr>
              <p:cNvPr id="120" name="Freeform 119"/>
              <p:cNvSpPr>
                <a:spLocks/>
              </p:cNvSpPr>
              <p:nvPr/>
            </p:nvSpPr>
            <p:spPr bwMode="auto">
              <a:xfrm flipH="1">
                <a:off x="5460240" y="5659433"/>
                <a:ext cx="6519034" cy="1343030"/>
              </a:xfrm>
              <a:custGeom>
                <a:avLst/>
                <a:gdLst>
                  <a:gd name="connsiteX0" fmla="*/ 6519034 w 6519034"/>
                  <a:gd name="connsiteY0" fmla="*/ 0 h 1343030"/>
                  <a:gd name="connsiteX1" fmla="*/ 0 w 6519034"/>
                  <a:gd name="connsiteY1" fmla="*/ 0 h 1343030"/>
                  <a:gd name="connsiteX2" fmla="*/ 0 w 6519034"/>
                  <a:gd name="connsiteY2" fmla="*/ 1343030 h 1343030"/>
                  <a:gd name="connsiteX3" fmla="*/ 407440 w 6519034"/>
                  <a:gd name="connsiteY3" fmla="*/ 1343030 h 1343030"/>
                  <a:gd name="connsiteX4" fmla="*/ 407440 w 6519034"/>
                  <a:gd name="connsiteY4" fmla="*/ 437146 h 1343030"/>
                  <a:gd name="connsiteX5" fmla="*/ 6519034 w 6519034"/>
                  <a:gd name="connsiteY5" fmla="*/ 437146 h 13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9034" h="1343030">
                    <a:moveTo>
                      <a:pt x="6519034" y="0"/>
                    </a:moveTo>
                    <a:lnTo>
                      <a:pt x="0" y="0"/>
                    </a:lnTo>
                    <a:lnTo>
                      <a:pt x="0" y="1343030"/>
                    </a:lnTo>
                    <a:lnTo>
                      <a:pt x="407440" y="1343030"/>
                    </a:lnTo>
                    <a:lnTo>
                      <a:pt x="407440" y="437146"/>
                    </a:lnTo>
                    <a:lnTo>
                      <a:pt x="6519034" y="437146"/>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solidFill>
                    <a:srgbClr val="FFFFFF"/>
                  </a:solidFill>
                </a:endParaRPr>
              </a:p>
            </p:txBody>
          </p:sp>
        </p:grpSp>
        <p:grpSp>
          <p:nvGrpSpPr>
            <p:cNvPr id="6" name="Group 5"/>
            <p:cNvGrpSpPr/>
            <p:nvPr/>
          </p:nvGrpSpPr>
          <p:grpSpPr>
            <a:xfrm>
              <a:off x="6710884" y="1168137"/>
              <a:ext cx="4928830" cy="4078813"/>
              <a:chOff x="6500813" y="2135188"/>
              <a:chExt cx="2466975" cy="2041525"/>
            </a:xfrm>
          </p:grpSpPr>
          <p:sp>
            <p:nvSpPr>
              <p:cNvPr id="52"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5"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23" name="Picture 122"/>
            <p:cNvPicPr>
              <a:picLocks noChangeAspect="1"/>
            </p:cNvPicPr>
            <p:nvPr/>
          </p:nvPicPr>
          <p:blipFill>
            <a:blip r:embed="rId2"/>
            <a:stretch>
              <a:fillRect/>
            </a:stretch>
          </p:blipFill>
          <p:spPr>
            <a:xfrm>
              <a:off x="5464520" y="3141110"/>
              <a:ext cx="1220779" cy="2794553"/>
            </a:xfrm>
            <a:prstGeom prst="rect">
              <a:avLst/>
            </a:prstGeom>
          </p:spPr>
        </p:pic>
        <p:pic>
          <p:nvPicPr>
            <p:cNvPr id="124" name="Picture 123"/>
            <p:cNvPicPr>
              <a:picLocks noChangeAspect="1"/>
            </p:cNvPicPr>
            <p:nvPr/>
          </p:nvPicPr>
          <p:blipFill>
            <a:blip r:embed="rId3"/>
            <a:stretch>
              <a:fillRect/>
            </a:stretch>
          </p:blipFill>
          <p:spPr>
            <a:xfrm>
              <a:off x="6353694" y="4009450"/>
              <a:ext cx="1428750" cy="1237500"/>
            </a:xfrm>
            <a:prstGeom prst="rect">
              <a:avLst/>
            </a:prstGeom>
          </p:spPr>
        </p:pic>
        <p:pic>
          <p:nvPicPr>
            <p:cNvPr id="126" name="Picture 125"/>
            <p:cNvPicPr>
              <a:picLocks noChangeAspect="1"/>
            </p:cNvPicPr>
            <p:nvPr/>
          </p:nvPicPr>
          <p:blipFill>
            <a:blip r:embed="rId4"/>
            <a:stretch>
              <a:fillRect/>
            </a:stretch>
          </p:blipFill>
          <p:spPr>
            <a:xfrm>
              <a:off x="2325597" y="4587237"/>
              <a:ext cx="2656165" cy="942144"/>
            </a:xfrm>
            <a:prstGeom prst="rect">
              <a:avLst/>
            </a:prstGeom>
          </p:spPr>
        </p:pic>
        <p:grpSp>
          <p:nvGrpSpPr>
            <p:cNvPr id="16" name="Group 15"/>
            <p:cNvGrpSpPr/>
            <p:nvPr/>
          </p:nvGrpSpPr>
          <p:grpSpPr>
            <a:xfrm>
              <a:off x="2573722" y="4098240"/>
              <a:ext cx="1901825" cy="673705"/>
              <a:chOff x="2030413" y="2493963"/>
              <a:chExt cx="2657475" cy="941387"/>
            </a:xfrm>
          </p:grpSpPr>
          <p:sp>
            <p:nvSpPr>
              <p:cNvPr id="12" name="AutoShape 3"/>
              <p:cNvSpPr>
                <a:spLocks noChangeAspect="1" noChangeArrowheads="1" noTextEdit="1"/>
              </p:cNvSpPr>
              <p:nvPr/>
            </p:nvSpPr>
            <p:spPr bwMode="auto">
              <a:xfrm>
                <a:off x="2030413" y="2493963"/>
                <a:ext cx="2657475"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5"/>
              <p:cNvSpPr>
                <a:spLocks/>
              </p:cNvSpPr>
              <p:nvPr/>
            </p:nvSpPr>
            <p:spPr bwMode="auto">
              <a:xfrm>
                <a:off x="2065338" y="2524125"/>
                <a:ext cx="2519363" cy="612775"/>
              </a:xfrm>
              <a:custGeom>
                <a:avLst/>
                <a:gdLst>
                  <a:gd name="T0" fmla="*/ 663 w 663"/>
                  <a:gd name="T1" fmla="*/ 0 h 160"/>
                  <a:gd name="T2" fmla="*/ 27 w 663"/>
                  <a:gd name="T3" fmla="*/ 0 h 160"/>
                  <a:gd name="T4" fmla="*/ 0 w 663"/>
                  <a:gd name="T5" fmla="*/ 27 h 160"/>
                  <a:gd name="T6" fmla="*/ 0 w 663"/>
                  <a:gd name="T7" fmla="*/ 132 h 160"/>
                  <a:gd name="T8" fmla="*/ 27 w 663"/>
                  <a:gd name="T9" fmla="*/ 160 h 160"/>
                  <a:gd name="T10" fmla="*/ 663 w 663"/>
                  <a:gd name="T11" fmla="*/ 160 h 160"/>
                  <a:gd name="T12" fmla="*/ 663 w 663"/>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63" h="160">
                    <a:moveTo>
                      <a:pt x="663" y="0"/>
                    </a:moveTo>
                    <a:cubicBezTo>
                      <a:pt x="27" y="0"/>
                      <a:pt x="27" y="0"/>
                      <a:pt x="27" y="0"/>
                    </a:cubicBezTo>
                    <a:cubicBezTo>
                      <a:pt x="12" y="0"/>
                      <a:pt x="0" y="12"/>
                      <a:pt x="0" y="27"/>
                    </a:cubicBezTo>
                    <a:cubicBezTo>
                      <a:pt x="0" y="132"/>
                      <a:pt x="0" y="132"/>
                      <a:pt x="0" y="132"/>
                    </a:cubicBezTo>
                    <a:cubicBezTo>
                      <a:pt x="0" y="148"/>
                      <a:pt x="12" y="160"/>
                      <a:pt x="27" y="160"/>
                    </a:cubicBezTo>
                    <a:cubicBezTo>
                      <a:pt x="663" y="160"/>
                      <a:pt x="663" y="160"/>
                      <a:pt x="663" y="160"/>
                    </a:cubicBezTo>
                    <a:lnTo>
                      <a:pt x="663"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6"/>
              <p:cNvSpPr>
                <a:spLocks/>
              </p:cNvSpPr>
              <p:nvPr/>
            </p:nvSpPr>
            <p:spPr bwMode="auto">
              <a:xfrm>
                <a:off x="2065338" y="2524125"/>
                <a:ext cx="2622550" cy="612775"/>
              </a:xfrm>
              <a:custGeom>
                <a:avLst/>
                <a:gdLst>
                  <a:gd name="T0" fmla="*/ 690 w 690"/>
                  <a:gd name="T1" fmla="*/ 0 h 160"/>
                  <a:gd name="T2" fmla="*/ 27 w 690"/>
                  <a:gd name="T3" fmla="*/ 0 h 160"/>
                  <a:gd name="T4" fmla="*/ 0 w 690"/>
                  <a:gd name="T5" fmla="*/ 27 h 160"/>
                  <a:gd name="T6" fmla="*/ 0 w 690"/>
                  <a:gd name="T7" fmla="*/ 132 h 160"/>
                  <a:gd name="T8" fmla="*/ 27 w 690"/>
                  <a:gd name="T9" fmla="*/ 160 h 160"/>
                  <a:gd name="T10" fmla="*/ 690 w 690"/>
                  <a:gd name="T11" fmla="*/ 160 h 160"/>
                </a:gdLst>
                <a:ahLst/>
                <a:cxnLst>
                  <a:cxn ang="0">
                    <a:pos x="T0" y="T1"/>
                  </a:cxn>
                  <a:cxn ang="0">
                    <a:pos x="T2" y="T3"/>
                  </a:cxn>
                  <a:cxn ang="0">
                    <a:pos x="T4" y="T5"/>
                  </a:cxn>
                  <a:cxn ang="0">
                    <a:pos x="T6" y="T7"/>
                  </a:cxn>
                  <a:cxn ang="0">
                    <a:pos x="T8" y="T9"/>
                  </a:cxn>
                  <a:cxn ang="0">
                    <a:pos x="T10" y="T11"/>
                  </a:cxn>
                </a:cxnLst>
                <a:rect l="0" t="0" r="r" b="b"/>
                <a:pathLst>
                  <a:path w="690" h="160">
                    <a:moveTo>
                      <a:pt x="690" y="0"/>
                    </a:moveTo>
                    <a:cubicBezTo>
                      <a:pt x="27" y="0"/>
                      <a:pt x="27" y="0"/>
                      <a:pt x="27" y="0"/>
                    </a:cubicBezTo>
                    <a:cubicBezTo>
                      <a:pt x="12" y="0"/>
                      <a:pt x="0" y="12"/>
                      <a:pt x="0" y="27"/>
                    </a:cubicBezTo>
                    <a:cubicBezTo>
                      <a:pt x="0" y="132"/>
                      <a:pt x="0" y="132"/>
                      <a:pt x="0" y="132"/>
                    </a:cubicBezTo>
                    <a:cubicBezTo>
                      <a:pt x="0" y="148"/>
                      <a:pt x="12" y="160"/>
                      <a:pt x="27" y="160"/>
                    </a:cubicBezTo>
                    <a:cubicBezTo>
                      <a:pt x="690" y="160"/>
                      <a:pt x="690" y="160"/>
                      <a:pt x="690" y="160"/>
                    </a:cubicBezTo>
                  </a:path>
                </a:pathLst>
              </a:custGeom>
              <a:noFill/>
              <a:ln w="60325" cap="flat">
                <a:solidFill>
                  <a:srgbClr val="937A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4" name="Title 3"/>
          <p:cNvSpPr>
            <a:spLocks noGrp="1"/>
          </p:cNvSpPr>
          <p:nvPr>
            <p:ph type="title"/>
          </p:nvPr>
        </p:nvSpPr>
        <p:spPr/>
        <p:txBody>
          <a:bodyPr/>
          <a:lstStyle/>
          <a:p>
            <a:r>
              <a:rPr lang="en-US" dirty="0" smtClean="0"/>
              <a:t>Modern add-in development</a:t>
            </a:r>
            <a:endParaRPr lang="en-US" dirty="0"/>
          </a:p>
        </p:txBody>
      </p:sp>
      <p:sp>
        <p:nvSpPr>
          <p:cNvPr id="136" name="Chevron 45"/>
          <p:cNvSpPr/>
          <p:nvPr/>
        </p:nvSpPr>
        <p:spPr bwMode="auto">
          <a:xfrm flipH="1">
            <a:off x="3881735" y="1512908"/>
            <a:ext cx="4663440" cy="6949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smtClean="0">
                <a:gradFill>
                  <a:gsLst>
                    <a:gs pos="0">
                      <a:srgbClr val="FFFFFF"/>
                    </a:gs>
                    <a:gs pos="100000">
                      <a:srgbClr val="FFFFFF"/>
                    </a:gs>
                  </a:gsLst>
                  <a:lin ang="5400000" scaled="0"/>
                </a:gradFill>
                <a:ea typeface="Segoe UI" pitchFamily="34" charset="0"/>
                <a:cs typeface="Segoe UI" pitchFamily="34" charset="0"/>
              </a:rPr>
              <a:t>Add-ins</a:t>
            </a:r>
            <a:endParaRPr lang="en-US" sz="2448" spc="-39" dirty="0">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p:cNvSpPr/>
          <p:nvPr/>
        </p:nvSpPr>
        <p:spPr bwMode="auto">
          <a:xfrm>
            <a:off x="3881735" y="5344287"/>
            <a:ext cx="4663440" cy="7040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smtClean="0">
                <a:gradFill>
                  <a:gsLst>
                    <a:gs pos="0">
                      <a:srgbClr val="FFFFFF"/>
                    </a:gs>
                    <a:gs pos="100000">
                      <a:srgbClr val="FFFFFF"/>
                    </a:gs>
                  </a:gsLst>
                  <a:lin ang="5400000" scaled="0"/>
                </a:gradFill>
                <a:ea typeface="Segoe UI" pitchFamily="34" charset="0"/>
                <a:cs typeface="Segoe UI" pitchFamily="34" charset="0"/>
              </a:rPr>
              <a:t>Add-in </a:t>
            </a:r>
            <a:r>
              <a:rPr lang="en-US" sz="2448" spc="-39" dirty="0">
                <a:gradFill>
                  <a:gsLst>
                    <a:gs pos="0">
                      <a:srgbClr val="FFFFFF"/>
                    </a:gs>
                    <a:gs pos="100000">
                      <a:srgbClr val="FFFFFF"/>
                    </a:gs>
                  </a:gsLst>
                  <a:lin ang="5400000" scaled="0"/>
                </a:gradFill>
                <a:ea typeface="Segoe UI" pitchFamily="34" charset="0"/>
                <a:cs typeface="Segoe UI" pitchFamily="34" charset="0"/>
              </a:rPr>
              <a:t>catalog and store</a:t>
            </a:r>
          </a:p>
        </p:txBody>
      </p:sp>
      <p:grpSp>
        <p:nvGrpSpPr>
          <p:cNvPr id="138" name="Group 137"/>
          <p:cNvGrpSpPr/>
          <p:nvPr/>
        </p:nvGrpSpPr>
        <p:grpSpPr>
          <a:xfrm>
            <a:off x="5459075" y="2276475"/>
            <a:ext cx="1508760" cy="1472184"/>
            <a:chOff x="5447932" y="2245599"/>
            <a:chExt cx="1298111" cy="1095291"/>
          </a:xfrm>
        </p:grpSpPr>
        <p:sp>
          <p:nvSpPr>
            <p:cNvPr id="139" name="Rectangle 138"/>
            <p:cNvSpPr/>
            <p:nvPr/>
          </p:nvSpPr>
          <p:spPr bwMode="auto">
            <a:xfrm>
              <a:off x="5447932" y="2245599"/>
              <a:ext cx="1298111" cy="1095291"/>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Vacation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request</a:t>
              </a:r>
            </a:p>
          </p:txBody>
        </p:sp>
        <p:pic>
          <p:nvPicPr>
            <p:cNvPr id="140" name="Picture 35" descr="C:\Users\sakuu\Documents\Ballmer WPC\AI\Vacation.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921098" y="2329791"/>
              <a:ext cx="384831" cy="54207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41" name="Group 140"/>
          <p:cNvGrpSpPr/>
          <p:nvPr/>
        </p:nvGrpSpPr>
        <p:grpSpPr>
          <a:xfrm>
            <a:off x="7036415" y="2276475"/>
            <a:ext cx="1508760" cy="1472184"/>
            <a:chOff x="6861111" y="2245599"/>
            <a:chExt cx="1135849" cy="1095291"/>
          </a:xfrm>
        </p:grpSpPr>
        <p:sp>
          <p:nvSpPr>
            <p:cNvPr id="142" name="Rectangle 141"/>
            <p:cNvSpPr/>
            <p:nvPr/>
          </p:nvSpPr>
          <p:spPr bwMode="auto">
            <a:xfrm>
              <a:off x="6861111" y="2245599"/>
              <a:ext cx="1135849" cy="1095291"/>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Event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planning</a:t>
              </a:r>
            </a:p>
          </p:txBody>
        </p:sp>
        <p:pic>
          <p:nvPicPr>
            <p:cNvPr id="143" name="Picture 48" descr="C:\Users\sakuu\Documents\Ballmer MGX 2011\Tile Icons\Calendar Engineerin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black">
            <a:xfrm>
              <a:off x="7228754" y="2380558"/>
              <a:ext cx="458478" cy="51362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44" name="Group 143"/>
          <p:cNvGrpSpPr/>
          <p:nvPr/>
        </p:nvGrpSpPr>
        <p:grpSpPr>
          <a:xfrm>
            <a:off x="3881735" y="2276475"/>
            <a:ext cx="1508760" cy="1472184"/>
            <a:chOff x="4034752" y="2245599"/>
            <a:chExt cx="1135849" cy="1095290"/>
          </a:xfrm>
        </p:grpSpPr>
        <p:sp>
          <p:nvSpPr>
            <p:cNvPr id="145" name="Rectangle 144"/>
            <p:cNvSpPr/>
            <p:nvPr/>
          </p:nvSpPr>
          <p:spPr bwMode="auto">
            <a:xfrm>
              <a:off x="4034752" y="2245599"/>
              <a:ext cx="1135849" cy="109529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Expense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calculator</a:t>
              </a:r>
            </a:p>
          </p:txBody>
        </p:sp>
        <p:sp>
          <p:nvSpPr>
            <p:cNvPr id="146" name="Freeform 111"/>
            <p:cNvSpPr>
              <a:spLocks noEditPoints="1"/>
            </p:cNvSpPr>
            <p:nvPr/>
          </p:nvSpPr>
          <p:spPr bwMode="black">
            <a:xfrm>
              <a:off x="4472865" y="2482996"/>
              <a:ext cx="259622" cy="344280"/>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3198" tIns="46600" rIns="93198" bIns="46600" numCol="1" anchor="t" anchorCtr="0" compatLnSpc="1">
              <a:prstTxWarp prst="textNoShape">
                <a:avLst/>
              </a:prstTxWarp>
            </a:bodyPr>
            <a:lstStyle/>
            <a:p>
              <a:pPr defTabSz="931910"/>
              <a:endParaRPr lang="en-US" sz="1428" dirty="0">
                <a:solidFill>
                  <a:srgbClr val="000000"/>
                </a:solidFill>
              </a:endParaRPr>
            </a:p>
          </p:txBody>
        </p:sp>
      </p:grpSp>
      <p:grpSp>
        <p:nvGrpSpPr>
          <p:cNvPr id="147" name="Group 146"/>
          <p:cNvGrpSpPr/>
          <p:nvPr/>
        </p:nvGrpSpPr>
        <p:grpSpPr>
          <a:xfrm>
            <a:off x="5459075" y="3814953"/>
            <a:ext cx="1508760" cy="1463040"/>
            <a:chOff x="5177948" y="3393458"/>
            <a:chExt cx="1298111" cy="1092508"/>
          </a:xfrm>
        </p:grpSpPr>
        <p:sp>
          <p:nvSpPr>
            <p:cNvPr id="148" name="Rectangle 147"/>
            <p:cNvSpPr/>
            <p:nvPr/>
          </p:nvSpPr>
          <p:spPr bwMode="auto">
            <a:xfrm>
              <a:off x="5177948" y="3393458"/>
              <a:ext cx="1298111" cy="109250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Learning management</a:t>
              </a:r>
            </a:p>
          </p:txBody>
        </p:sp>
        <p:sp>
          <p:nvSpPr>
            <p:cNvPr id="149" name="Freeform 148"/>
            <p:cNvSpPr>
              <a:spLocks noEditPoints="1"/>
            </p:cNvSpPr>
            <p:nvPr/>
          </p:nvSpPr>
          <p:spPr bwMode="black">
            <a:xfrm>
              <a:off x="5632917" y="3544887"/>
              <a:ext cx="412866" cy="399419"/>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0" tIns="0" rIns="0" bIns="46600" numCol="1" anchor="b" anchorCtr="0" compatLnSpc="1">
              <a:prstTxWarp prst="textNoShape">
                <a:avLst/>
              </a:prstTxWarp>
              <a:noAutofit/>
            </a:bodyPr>
            <a:lstStyle/>
            <a:p>
              <a:pPr defTabSz="931910"/>
              <a:endParaRPr lang="en-US" sz="1428" dirty="0">
                <a:solidFill>
                  <a:srgbClr val="000000"/>
                </a:solidFill>
              </a:endParaRPr>
            </a:p>
          </p:txBody>
        </p:sp>
      </p:grpSp>
      <p:grpSp>
        <p:nvGrpSpPr>
          <p:cNvPr id="150" name="Group 149"/>
          <p:cNvGrpSpPr/>
          <p:nvPr/>
        </p:nvGrpSpPr>
        <p:grpSpPr>
          <a:xfrm>
            <a:off x="7036415" y="3814953"/>
            <a:ext cx="1508760" cy="1463040"/>
            <a:chOff x="6861111" y="3421114"/>
            <a:chExt cx="1298111" cy="1092507"/>
          </a:xfrm>
        </p:grpSpPr>
        <p:sp>
          <p:nvSpPr>
            <p:cNvPr id="151" name="Rectangle 150"/>
            <p:cNvSpPr/>
            <p:nvPr/>
          </p:nvSpPr>
          <p:spPr bwMode="auto">
            <a:xfrm>
              <a:off x="6861111" y="3421114"/>
              <a:ext cx="1298111" cy="109250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Risk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management</a:t>
              </a:r>
            </a:p>
          </p:txBody>
        </p:sp>
        <p:pic>
          <p:nvPicPr>
            <p:cNvPr id="152" name="Picture 4" descr="W:\Open Engagements\Productivity\MS-Unified Communications\#1601 BizProd MOD Team Core Content Work\New Iconography\Words\Caution_06051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97372" y="3461735"/>
              <a:ext cx="598755" cy="59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3" name="Group 152"/>
          <p:cNvGrpSpPr/>
          <p:nvPr/>
        </p:nvGrpSpPr>
        <p:grpSpPr>
          <a:xfrm>
            <a:off x="3881735" y="3814953"/>
            <a:ext cx="1508760" cy="1463041"/>
            <a:chOff x="4034752" y="3421113"/>
            <a:chExt cx="1298111" cy="1094854"/>
          </a:xfrm>
        </p:grpSpPr>
        <p:sp>
          <p:nvSpPr>
            <p:cNvPr id="154" name="Rectangle 153"/>
            <p:cNvSpPr/>
            <p:nvPr/>
          </p:nvSpPr>
          <p:spPr bwMode="auto">
            <a:xfrm>
              <a:off x="4034752" y="3421113"/>
              <a:ext cx="1298111" cy="1094854"/>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Help-desk</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support</a:t>
              </a:r>
            </a:p>
          </p:txBody>
        </p:sp>
        <p:pic>
          <p:nvPicPr>
            <p:cNvPr id="155" name="Picture 8" descr="W:\Open Engagements\Productivity\MS-Unified Communications\#1601 BizProd MOD Team Core Content Work\New Iconography\People\PhoneOperator_0608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79848" y="3485460"/>
              <a:ext cx="594834" cy="594834"/>
            </a:xfrm>
            <a:prstGeom prst="rect">
              <a:avLst/>
            </a:prstGeom>
            <a:noFill/>
            <a:extLst>
              <a:ext uri="{909E8E84-426E-40DD-AFC4-6F175D3DCCD1}">
                <a14:hiddenFill xmlns:a14="http://schemas.microsoft.com/office/drawing/2010/main">
                  <a:solidFill>
                    <a:srgbClr val="FFFFFF"/>
                  </a:solidFill>
                </a14:hiddenFill>
              </a:ext>
            </a:extLst>
          </p:spPr>
        </p:pic>
      </p:grpSp>
      <p:sp>
        <p:nvSpPr>
          <p:cNvPr id="158" name="Freeform 5"/>
          <p:cNvSpPr>
            <a:spLocks noEditPoints="1"/>
          </p:cNvSpPr>
          <p:nvPr/>
        </p:nvSpPr>
        <p:spPr bwMode="auto">
          <a:xfrm>
            <a:off x="8863623" y="4168852"/>
            <a:ext cx="1667633" cy="214559"/>
          </a:xfrm>
          <a:custGeom>
            <a:avLst/>
            <a:gdLst>
              <a:gd name="T0" fmla="*/ 96 w 1841"/>
              <a:gd name="T1" fmla="*/ 214 h 234"/>
              <a:gd name="T2" fmla="*/ 24 w 1841"/>
              <a:gd name="T3" fmla="*/ 214 h 234"/>
              <a:gd name="T4" fmla="*/ 1 w 1841"/>
              <a:gd name="T5" fmla="*/ 22 h 234"/>
              <a:gd name="T6" fmla="*/ 103 w 1841"/>
              <a:gd name="T7" fmla="*/ 181 h 234"/>
              <a:gd name="T8" fmla="*/ 202 w 1841"/>
              <a:gd name="T9" fmla="*/ 16 h 234"/>
              <a:gd name="T10" fmla="*/ 188 w 1841"/>
              <a:gd name="T11" fmla="*/ 218 h 234"/>
              <a:gd name="T12" fmla="*/ 184 w 1841"/>
              <a:gd name="T13" fmla="*/ 47 h 234"/>
              <a:gd name="T14" fmla="*/ 1053 w 1841"/>
              <a:gd name="T15" fmla="*/ 179 h 234"/>
              <a:gd name="T16" fmla="*/ 1090 w 1841"/>
              <a:gd name="T17" fmla="*/ 78 h 234"/>
              <a:gd name="T18" fmla="*/ 1033 w 1841"/>
              <a:gd name="T19" fmla="*/ 38 h 234"/>
              <a:gd name="T20" fmla="*/ 972 w 1841"/>
              <a:gd name="T21" fmla="*/ 71 h 234"/>
              <a:gd name="T22" fmla="*/ 998 w 1841"/>
              <a:gd name="T23" fmla="*/ 2 h 234"/>
              <a:gd name="T24" fmla="*/ 924 w 1841"/>
              <a:gd name="T25" fmla="*/ 79 h 234"/>
              <a:gd name="T26" fmla="*/ 948 w 1841"/>
              <a:gd name="T27" fmla="*/ 111 h 234"/>
              <a:gd name="T28" fmla="*/ 972 w 1841"/>
              <a:gd name="T29" fmla="*/ 98 h 234"/>
              <a:gd name="T30" fmla="*/ 1040 w 1841"/>
              <a:gd name="T31" fmla="*/ 212 h 234"/>
              <a:gd name="T32" fmla="*/ 1575 w 1841"/>
              <a:gd name="T33" fmla="*/ 215 h 234"/>
              <a:gd name="T34" fmla="*/ 1599 w 1841"/>
              <a:gd name="T35" fmla="*/ 79 h 234"/>
              <a:gd name="T36" fmla="*/ 1561 w 1841"/>
              <a:gd name="T37" fmla="*/ 193 h 234"/>
              <a:gd name="T38" fmla="*/ 1482 w 1841"/>
              <a:gd name="T39" fmla="*/ 74 h 234"/>
              <a:gd name="T40" fmla="*/ 1575 w 1841"/>
              <a:gd name="T41" fmla="*/ 197 h 234"/>
              <a:gd name="T42" fmla="*/ 1341 w 1841"/>
              <a:gd name="T43" fmla="*/ 217 h 234"/>
              <a:gd name="T44" fmla="*/ 1455 w 1841"/>
              <a:gd name="T45" fmla="*/ 198 h 234"/>
              <a:gd name="T46" fmla="*/ 1459 w 1841"/>
              <a:gd name="T47" fmla="*/ 83 h 234"/>
              <a:gd name="T48" fmla="*/ 1349 w 1841"/>
              <a:gd name="T49" fmla="*/ 90 h 234"/>
              <a:gd name="T50" fmla="*/ 672 w 1841"/>
              <a:gd name="T51" fmla="*/ 211 h 234"/>
              <a:gd name="T52" fmla="*/ 723 w 1841"/>
              <a:gd name="T53" fmla="*/ 137 h 234"/>
              <a:gd name="T54" fmla="*/ 754 w 1841"/>
              <a:gd name="T55" fmla="*/ 101 h 234"/>
              <a:gd name="T56" fmla="*/ 707 w 1841"/>
              <a:gd name="T57" fmla="*/ 155 h 234"/>
              <a:gd name="T58" fmla="*/ 672 w 1841"/>
              <a:gd name="T59" fmla="*/ 188 h 234"/>
              <a:gd name="T60" fmla="*/ 384 w 1841"/>
              <a:gd name="T61" fmla="*/ 92 h 234"/>
              <a:gd name="T62" fmla="*/ 309 w 1841"/>
              <a:gd name="T63" fmla="*/ 108 h 234"/>
              <a:gd name="T64" fmla="*/ 393 w 1841"/>
              <a:gd name="T65" fmla="*/ 198 h 234"/>
              <a:gd name="T66" fmla="*/ 434 w 1841"/>
              <a:gd name="T67" fmla="*/ 127 h 234"/>
              <a:gd name="T68" fmla="*/ 458 w 1841"/>
              <a:gd name="T69" fmla="*/ 147 h 234"/>
              <a:gd name="T70" fmla="*/ 507 w 1841"/>
              <a:gd name="T71" fmla="*/ 73 h 234"/>
              <a:gd name="T72" fmla="*/ 1656 w 1841"/>
              <a:gd name="T73" fmla="*/ 74 h 234"/>
              <a:gd name="T74" fmla="*/ 1642 w 1841"/>
              <a:gd name="T75" fmla="*/ 218 h 234"/>
              <a:gd name="T76" fmla="*/ 1692 w 1841"/>
              <a:gd name="T77" fmla="*/ 93 h 234"/>
              <a:gd name="T78" fmla="*/ 1661 w 1841"/>
              <a:gd name="T79" fmla="*/ 102 h 234"/>
              <a:gd name="T80" fmla="*/ 248 w 1841"/>
              <a:gd name="T81" fmla="*/ 78 h 234"/>
              <a:gd name="T82" fmla="*/ 272 w 1841"/>
              <a:gd name="T83" fmla="*/ 214 h 234"/>
              <a:gd name="T84" fmla="*/ 260 w 1841"/>
              <a:gd name="T85" fmla="*/ 38 h 234"/>
              <a:gd name="T86" fmla="*/ 183 w 1841"/>
              <a:gd name="T87" fmla="*/ 56 h 234"/>
              <a:gd name="T88" fmla="*/ 23 w 1841"/>
              <a:gd name="T89" fmla="*/ 49 h 234"/>
              <a:gd name="T90" fmla="*/ 184 w 1841"/>
              <a:gd name="T91" fmla="*/ 47 h 234"/>
              <a:gd name="T92" fmla="*/ 1255 w 1841"/>
              <a:gd name="T93" fmla="*/ 20 h 234"/>
              <a:gd name="T94" fmla="*/ 1153 w 1841"/>
              <a:gd name="T95" fmla="*/ 213 h 234"/>
              <a:gd name="T96" fmla="*/ 1203 w 1841"/>
              <a:gd name="T97" fmla="*/ 162 h 234"/>
              <a:gd name="T98" fmla="*/ 1318 w 1841"/>
              <a:gd name="T99" fmla="*/ 218 h 234"/>
              <a:gd name="T100" fmla="*/ 1212 w 1841"/>
              <a:gd name="T101" fmla="*/ 140 h 234"/>
              <a:gd name="T102" fmla="*/ 1270 w 1841"/>
              <a:gd name="T103" fmla="*/ 140 h 234"/>
              <a:gd name="T104" fmla="*/ 1727 w 1841"/>
              <a:gd name="T105" fmla="*/ 195 h 234"/>
              <a:gd name="T106" fmla="*/ 1791 w 1841"/>
              <a:gd name="T107" fmla="*/ 202 h 234"/>
              <a:gd name="T108" fmla="*/ 1841 w 1841"/>
              <a:gd name="T109" fmla="*/ 149 h 234"/>
              <a:gd name="T110" fmla="*/ 1740 w 1841"/>
              <a:gd name="T111" fmla="*/ 130 h 234"/>
              <a:gd name="T112" fmla="*/ 630 w 1841"/>
              <a:gd name="T113" fmla="*/ 85 h 234"/>
              <a:gd name="T114" fmla="*/ 638 w 1841"/>
              <a:gd name="T115" fmla="*/ 197 h 234"/>
              <a:gd name="T116" fmla="*/ 537 w 1841"/>
              <a:gd name="T117" fmla="*/ 159 h 234"/>
              <a:gd name="T118" fmla="*/ 916 w 1841"/>
              <a:gd name="T119" fmla="*/ 129 h 234"/>
              <a:gd name="T120" fmla="*/ 841 w 1841"/>
              <a:gd name="T121" fmla="*/ 222 h 234"/>
              <a:gd name="T122" fmla="*/ 800 w 1841"/>
              <a:gd name="T123" fmla="*/ 156 h 234"/>
              <a:gd name="T124" fmla="*/ 890 w 1841"/>
              <a:gd name="T125" fmla="*/ 1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1" h="234">
                <a:moveTo>
                  <a:pt x="183" y="52"/>
                </a:moveTo>
                <a:cubicBezTo>
                  <a:pt x="171" y="84"/>
                  <a:pt x="155" y="115"/>
                  <a:pt x="142" y="146"/>
                </a:cubicBezTo>
                <a:cubicBezTo>
                  <a:pt x="132" y="169"/>
                  <a:pt x="121" y="192"/>
                  <a:pt x="112" y="214"/>
                </a:cubicBezTo>
                <a:cubicBezTo>
                  <a:pt x="109" y="219"/>
                  <a:pt x="106" y="218"/>
                  <a:pt x="103" y="218"/>
                </a:cubicBezTo>
                <a:cubicBezTo>
                  <a:pt x="99" y="219"/>
                  <a:pt x="97" y="218"/>
                  <a:pt x="96" y="214"/>
                </a:cubicBezTo>
                <a:cubicBezTo>
                  <a:pt x="74" y="165"/>
                  <a:pt x="52" y="115"/>
                  <a:pt x="30" y="66"/>
                </a:cubicBezTo>
                <a:cubicBezTo>
                  <a:pt x="27" y="60"/>
                  <a:pt x="25" y="54"/>
                  <a:pt x="24" y="48"/>
                </a:cubicBezTo>
                <a:cubicBezTo>
                  <a:pt x="23" y="47"/>
                  <a:pt x="23" y="46"/>
                  <a:pt x="23" y="45"/>
                </a:cubicBezTo>
                <a:cubicBezTo>
                  <a:pt x="23" y="46"/>
                  <a:pt x="23" y="47"/>
                  <a:pt x="23" y="49"/>
                </a:cubicBezTo>
                <a:cubicBezTo>
                  <a:pt x="25" y="104"/>
                  <a:pt x="23" y="159"/>
                  <a:pt x="24" y="214"/>
                </a:cubicBezTo>
                <a:cubicBezTo>
                  <a:pt x="24" y="218"/>
                  <a:pt x="23" y="219"/>
                  <a:pt x="20" y="218"/>
                </a:cubicBezTo>
                <a:cubicBezTo>
                  <a:pt x="14" y="218"/>
                  <a:pt x="9" y="218"/>
                  <a:pt x="4" y="218"/>
                </a:cubicBezTo>
                <a:cubicBezTo>
                  <a:pt x="2" y="218"/>
                  <a:pt x="0" y="218"/>
                  <a:pt x="1" y="216"/>
                </a:cubicBezTo>
                <a:cubicBezTo>
                  <a:pt x="1" y="215"/>
                  <a:pt x="1" y="214"/>
                  <a:pt x="1" y="213"/>
                </a:cubicBezTo>
                <a:cubicBezTo>
                  <a:pt x="1" y="149"/>
                  <a:pt x="1" y="85"/>
                  <a:pt x="1" y="22"/>
                </a:cubicBezTo>
                <a:cubicBezTo>
                  <a:pt x="1" y="17"/>
                  <a:pt x="2" y="16"/>
                  <a:pt x="6" y="16"/>
                </a:cubicBezTo>
                <a:cubicBezTo>
                  <a:pt x="14" y="17"/>
                  <a:pt x="21" y="17"/>
                  <a:pt x="29" y="16"/>
                </a:cubicBezTo>
                <a:cubicBezTo>
                  <a:pt x="31" y="16"/>
                  <a:pt x="32" y="17"/>
                  <a:pt x="33" y="19"/>
                </a:cubicBezTo>
                <a:cubicBezTo>
                  <a:pt x="55" y="69"/>
                  <a:pt x="77" y="120"/>
                  <a:pt x="99" y="170"/>
                </a:cubicBezTo>
                <a:cubicBezTo>
                  <a:pt x="101" y="174"/>
                  <a:pt x="102" y="177"/>
                  <a:pt x="103" y="181"/>
                </a:cubicBezTo>
                <a:cubicBezTo>
                  <a:pt x="104" y="181"/>
                  <a:pt x="104" y="180"/>
                  <a:pt x="104" y="180"/>
                </a:cubicBezTo>
                <a:cubicBezTo>
                  <a:pt x="120" y="140"/>
                  <a:pt x="139" y="102"/>
                  <a:pt x="156" y="62"/>
                </a:cubicBezTo>
                <a:cubicBezTo>
                  <a:pt x="162" y="48"/>
                  <a:pt x="169" y="34"/>
                  <a:pt x="175" y="20"/>
                </a:cubicBezTo>
                <a:cubicBezTo>
                  <a:pt x="176" y="17"/>
                  <a:pt x="178" y="16"/>
                  <a:pt x="181" y="16"/>
                </a:cubicBezTo>
                <a:cubicBezTo>
                  <a:pt x="188" y="17"/>
                  <a:pt x="195" y="17"/>
                  <a:pt x="202" y="16"/>
                </a:cubicBezTo>
                <a:cubicBezTo>
                  <a:pt x="205" y="16"/>
                  <a:pt x="207" y="17"/>
                  <a:pt x="207" y="21"/>
                </a:cubicBezTo>
                <a:cubicBezTo>
                  <a:pt x="206" y="34"/>
                  <a:pt x="207" y="47"/>
                  <a:pt x="207" y="59"/>
                </a:cubicBezTo>
                <a:cubicBezTo>
                  <a:pt x="207" y="111"/>
                  <a:pt x="207" y="162"/>
                  <a:pt x="207" y="214"/>
                </a:cubicBezTo>
                <a:cubicBezTo>
                  <a:pt x="207" y="217"/>
                  <a:pt x="206" y="219"/>
                  <a:pt x="202" y="218"/>
                </a:cubicBezTo>
                <a:cubicBezTo>
                  <a:pt x="197" y="218"/>
                  <a:pt x="192" y="218"/>
                  <a:pt x="188" y="218"/>
                </a:cubicBezTo>
                <a:cubicBezTo>
                  <a:pt x="184" y="219"/>
                  <a:pt x="182" y="218"/>
                  <a:pt x="182" y="213"/>
                </a:cubicBezTo>
                <a:cubicBezTo>
                  <a:pt x="183" y="182"/>
                  <a:pt x="183" y="151"/>
                  <a:pt x="183" y="120"/>
                </a:cubicBezTo>
                <a:cubicBezTo>
                  <a:pt x="182" y="99"/>
                  <a:pt x="183" y="78"/>
                  <a:pt x="183" y="56"/>
                </a:cubicBezTo>
                <a:cubicBezTo>
                  <a:pt x="185" y="54"/>
                  <a:pt x="183" y="51"/>
                  <a:pt x="184" y="48"/>
                </a:cubicBezTo>
                <a:cubicBezTo>
                  <a:pt x="184" y="48"/>
                  <a:pt x="184" y="47"/>
                  <a:pt x="184" y="47"/>
                </a:cubicBezTo>
                <a:cubicBezTo>
                  <a:pt x="184" y="47"/>
                  <a:pt x="184" y="47"/>
                  <a:pt x="184" y="47"/>
                </a:cubicBezTo>
                <a:cubicBezTo>
                  <a:pt x="184" y="49"/>
                  <a:pt x="184" y="50"/>
                  <a:pt x="183" y="52"/>
                </a:cubicBezTo>
                <a:close/>
                <a:moveTo>
                  <a:pt x="1085" y="200"/>
                </a:moveTo>
                <a:cubicBezTo>
                  <a:pt x="1071" y="206"/>
                  <a:pt x="1057" y="200"/>
                  <a:pt x="1054" y="187"/>
                </a:cubicBezTo>
                <a:cubicBezTo>
                  <a:pt x="1054" y="184"/>
                  <a:pt x="1053" y="182"/>
                  <a:pt x="1053" y="179"/>
                </a:cubicBezTo>
                <a:cubicBezTo>
                  <a:pt x="1053" y="152"/>
                  <a:pt x="1053" y="124"/>
                  <a:pt x="1053" y="97"/>
                </a:cubicBezTo>
                <a:cubicBezTo>
                  <a:pt x="1053" y="95"/>
                  <a:pt x="1054" y="94"/>
                  <a:pt x="1056" y="94"/>
                </a:cubicBezTo>
                <a:cubicBezTo>
                  <a:pt x="1062" y="94"/>
                  <a:pt x="1068" y="94"/>
                  <a:pt x="1074" y="94"/>
                </a:cubicBezTo>
                <a:cubicBezTo>
                  <a:pt x="1079" y="94"/>
                  <a:pt x="1086" y="96"/>
                  <a:pt x="1089" y="93"/>
                </a:cubicBezTo>
                <a:cubicBezTo>
                  <a:pt x="1091" y="90"/>
                  <a:pt x="1089" y="83"/>
                  <a:pt x="1090" y="78"/>
                </a:cubicBezTo>
                <a:cubicBezTo>
                  <a:pt x="1090" y="75"/>
                  <a:pt x="1089" y="74"/>
                  <a:pt x="1085" y="74"/>
                </a:cubicBezTo>
                <a:cubicBezTo>
                  <a:pt x="1076" y="74"/>
                  <a:pt x="1066" y="74"/>
                  <a:pt x="1057" y="74"/>
                </a:cubicBezTo>
                <a:cubicBezTo>
                  <a:pt x="1054" y="74"/>
                  <a:pt x="1053" y="73"/>
                  <a:pt x="1053" y="70"/>
                </a:cubicBezTo>
                <a:cubicBezTo>
                  <a:pt x="1053" y="58"/>
                  <a:pt x="1053" y="45"/>
                  <a:pt x="1053" y="32"/>
                </a:cubicBezTo>
                <a:cubicBezTo>
                  <a:pt x="1046" y="34"/>
                  <a:pt x="1040" y="36"/>
                  <a:pt x="1033" y="38"/>
                </a:cubicBezTo>
                <a:cubicBezTo>
                  <a:pt x="1031" y="39"/>
                  <a:pt x="1030" y="40"/>
                  <a:pt x="1030" y="43"/>
                </a:cubicBezTo>
                <a:cubicBezTo>
                  <a:pt x="1030" y="52"/>
                  <a:pt x="1030" y="61"/>
                  <a:pt x="1030" y="70"/>
                </a:cubicBezTo>
                <a:cubicBezTo>
                  <a:pt x="1030" y="72"/>
                  <a:pt x="1030" y="74"/>
                  <a:pt x="1027" y="74"/>
                </a:cubicBezTo>
                <a:cubicBezTo>
                  <a:pt x="1010" y="74"/>
                  <a:pt x="992" y="74"/>
                  <a:pt x="974" y="74"/>
                </a:cubicBezTo>
                <a:cubicBezTo>
                  <a:pt x="972" y="74"/>
                  <a:pt x="972" y="73"/>
                  <a:pt x="972" y="71"/>
                </a:cubicBezTo>
                <a:cubicBezTo>
                  <a:pt x="972" y="62"/>
                  <a:pt x="971" y="52"/>
                  <a:pt x="973" y="43"/>
                </a:cubicBezTo>
                <a:cubicBezTo>
                  <a:pt x="975" y="29"/>
                  <a:pt x="983" y="22"/>
                  <a:pt x="997" y="22"/>
                </a:cubicBezTo>
                <a:cubicBezTo>
                  <a:pt x="1002" y="22"/>
                  <a:pt x="1006" y="23"/>
                  <a:pt x="1011" y="25"/>
                </a:cubicBezTo>
                <a:cubicBezTo>
                  <a:pt x="1011" y="22"/>
                  <a:pt x="1011" y="19"/>
                  <a:pt x="1011" y="16"/>
                </a:cubicBezTo>
                <a:cubicBezTo>
                  <a:pt x="1011" y="3"/>
                  <a:pt x="1011" y="3"/>
                  <a:pt x="998" y="2"/>
                </a:cubicBezTo>
                <a:cubicBezTo>
                  <a:pt x="973" y="0"/>
                  <a:pt x="953" y="17"/>
                  <a:pt x="949" y="41"/>
                </a:cubicBezTo>
                <a:cubicBezTo>
                  <a:pt x="948" y="51"/>
                  <a:pt x="949" y="61"/>
                  <a:pt x="949" y="71"/>
                </a:cubicBezTo>
                <a:cubicBezTo>
                  <a:pt x="949" y="73"/>
                  <a:pt x="948" y="74"/>
                  <a:pt x="945" y="74"/>
                </a:cubicBezTo>
                <a:cubicBezTo>
                  <a:pt x="940" y="74"/>
                  <a:pt x="934" y="74"/>
                  <a:pt x="929" y="74"/>
                </a:cubicBezTo>
                <a:cubicBezTo>
                  <a:pt x="925" y="74"/>
                  <a:pt x="924" y="75"/>
                  <a:pt x="924" y="79"/>
                </a:cubicBezTo>
                <a:cubicBezTo>
                  <a:pt x="924" y="83"/>
                  <a:pt x="924" y="86"/>
                  <a:pt x="924" y="89"/>
                </a:cubicBezTo>
                <a:cubicBezTo>
                  <a:pt x="924" y="93"/>
                  <a:pt x="924" y="94"/>
                  <a:pt x="928" y="94"/>
                </a:cubicBezTo>
                <a:cubicBezTo>
                  <a:pt x="934" y="94"/>
                  <a:pt x="940" y="94"/>
                  <a:pt x="945" y="94"/>
                </a:cubicBezTo>
                <a:cubicBezTo>
                  <a:pt x="948" y="94"/>
                  <a:pt x="949" y="95"/>
                  <a:pt x="949" y="97"/>
                </a:cubicBezTo>
                <a:cubicBezTo>
                  <a:pt x="948" y="102"/>
                  <a:pt x="948" y="106"/>
                  <a:pt x="948" y="111"/>
                </a:cubicBezTo>
                <a:cubicBezTo>
                  <a:pt x="948" y="145"/>
                  <a:pt x="949" y="180"/>
                  <a:pt x="948" y="214"/>
                </a:cubicBezTo>
                <a:cubicBezTo>
                  <a:pt x="948" y="218"/>
                  <a:pt x="949" y="219"/>
                  <a:pt x="953" y="218"/>
                </a:cubicBezTo>
                <a:cubicBezTo>
                  <a:pt x="957" y="218"/>
                  <a:pt x="962" y="218"/>
                  <a:pt x="967" y="218"/>
                </a:cubicBezTo>
                <a:cubicBezTo>
                  <a:pt x="971" y="219"/>
                  <a:pt x="972" y="218"/>
                  <a:pt x="972" y="214"/>
                </a:cubicBezTo>
                <a:cubicBezTo>
                  <a:pt x="972" y="175"/>
                  <a:pt x="972" y="137"/>
                  <a:pt x="972" y="98"/>
                </a:cubicBezTo>
                <a:cubicBezTo>
                  <a:pt x="972" y="95"/>
                  <a:pt x="972" y="94"/>
                  <a:pt x="976" y="94"/>
                </a:cubicBezTo>
                <a:cubicBezTo>
                  <a:pt x="992" y="94"/>
                  <a:pt x="1008" y="94"/>
                  <a:pt x="1024" y="94"/>
                </a:cubicBezTo>
                <a:cubicBezTo>
                  <a:pt x="1029" y="94"/>
                  <a:pt x="1030" y="95"/>
                  <a:pt x="1030" y="100"/>
                </a:cubicBezTo>
                <a:cubicBezTo>
                  <a:pt x="1030" y="128"/>
                  <a:pt x="1030" y="157"/>
                  <a:pt x="1030" y="186"/>
                </a:cubicBezTo>
                <a:cubicBezTo>
                  <a:pt x="1030" y="196"/>
                  <a:pt x="1033" y="205"/>
                  <a:pt x="1040" y="212"/>
                </a:cubicBezTo>
                <a:cubicBezTo>
                  <a:pt x="1052" y="225"/>
                  <a:pt x="1078" y="223"/>
                  <a:pt x="1088" y="218"/>
                </a:cubicBezTo>
                <a:cubicBezTo>
                  <a:pt x="1090" y="217"/>
                  <a:pt x="1089" y="216"/>
                  <a:pt x="1089" y="214"/>
                </a:cubicBezTo>
                <a:cubicBezTo>
                  <a:pt x="1089" y="209"/>
                  <a:pt x="1089" y="203"/>
                  <a:pt x="1089" y="197"/>
                </a:cubicBezTo>
                <a:cubicBezTo>
                  <a:pt x="1087" y="198"/>
                  <a:pt x="1086" y="199"/>
                  <a:pt x="1085" y="200"/>
                </a:cubicBezTo>
                <a:close/>
                <a:moveTo>
                  <a:pt x="1575" y="215"/>
                </a:moveTo>
                <a:cubicBezTo>
                  <a:pt x="1575" y="218"/>
                  <a:pt x="1576" y="219"/>
                  <a:pt x="1578" y="218"/>
                </a:cubicBezTo>
                <a:cubicBezTo>
                  <a:pt x="1584" y="218"/>
                  <a:pt x="1589" y="218"/>
                  <a:pt x="1595" y="218"/>
                </a:cubicBezTo>
                <a:cubicBezTo>
                  <a:pt x="1598" y="219"/>
                  <a:pt x="1599" y="217"/>
                  <a:pt x="1599" y="214"/>
                </a:cubicBezTo>
                <a:cubicBezTo>
                  <a:pt x="1598" y="200"/>
                  <a:pt x="1599" y="186"/>
                  <a:pt x="1599" y="171"/>
                </a:cubicBezTo>
                <a:cubicBezTo>
                  <a:pt x="1599" y="140"/>
                  <a:pt x="1599" y="109"/>
                  <a:pt x="1599" y="79"/>
                </a:cubicBezTo>
                <a:cubicBezTo>
                  <a:pt x="1599" y="75"/>
                  <a:pt x="1598" y="74"/>
                  <a:pt x="1594" y="74"/>
                </a:cubicBezTo>
                <a:cubicBezTo>
                  <a:pt x="1589" y="74"/>
                  <a:pt x="1585" y="74"/>
                  <a:pt x="1580" y="74"/>
                </a:cubicBezTo>
                <a:cubicBezTo>
                  <a:pt x="1576" y="74"/>
                  <a:pt x="1575" y="75"/>
                  <a:pt x="1575" y="79"/>
                </a:cubicBezTo>
                <a:cubicBezTo>
                  <a:pt x="1575" y="105"/>
                  <a:pt x="1575" y="132"/>
                  <a:pt x="1575" y="159"/>
                </a:cubicBezTo>
                <a:cubicBezTo>
                  <a:pt x="1575" y="172"/>
                  <a:pt x="1571" y="184"/>
                  <a:pt x="1561" y="193"/>
                </a:cubicBezTo>
                <a:cubicBezTo>
                  <a:pt x="1542" y="211"/>
                  <a:pt x="1511" y="202"/>
                  <a:pt x="1504" y="177"/>
                </a:cubicBezTo>
                <a:cubicBezTo>
                  <a:pt x="1503" y="171"/>
                  <a:pt x="1502" y="165"/>
                  <a:pt x="1502" y="159"/>
                </a:cubicBezTo>
                <a:cubicBezTo>
                  <a:pt x="1502" y="132"/>
                  <a:pt x="1502" y="105"/>
                  <a:pt x="1502" y="79"/>
                </a:cubicBezTo>
                <a:cubicBezTo>
                  <a:pt x="1502" y="75"/>
                  <a:pt x="1501" y="74"/>
                  <a:pt x="1498" y="74"/>
                </a:cubicBezTo>
                <a:cubicBezTo>
                  <a:pt x="1492" y="74"/>
                  <a:pt x="1487" y="74"/>
                  <a:pt x="1482" y="74"/>
                </a:cubicBezTo>
                <a:cubicBezTo>
                  <a:pt x="1479" y="74"/>
                  <a:pt x="1478" y="75"/>
                  <a:pt x="1479" y="77"/>
                </a:cubicBezTo>
                <a:cubicBezTo>
                  <a:pt x="1479" y="109"/>
                  <a:pt x="1477" y="141"/>
                  <a:pt x="1479" y="173"/>
                </a:cubicBezTo>
                <a:cubicBezTo>
                  <a:pt x="1480" y="186"/>
                  <a:pt x="1484" y="199"/>
                  <a:pt x="1493" y="208"/>
                </a:cubicBezTo>
                <a:cubicBezTo>
                  <a:pt x="1508" y="223"/>
                  <a:pt x="1527" y="224"/>
                  <a:pt x="1546" y="220"/>
                </a:cubicBezTo>
                <a:cubicBezTo>
                  <a:pt x="1559" y="217"/>
                  <a:pt x="1568" y="208"/>
                  <a:pt x="1575" y="197"/>
                </a:cubicBezTo>
                <a:cubicBezTo>
                  <a:pt x="1575" y="203"/>
                  <a:pt x="1575" y="209"/>
                  <a:pt x="1575" y="215"/>
                </a:cubicBezTo>
                <a:close/>
                <a:moveTo>
                  <a:pt x="1424" y="97"/>
                </a:moveTo>
                <a:cubicBezTo>
                  <a:pt x="1402" y="126"/>
                  <a:pt x="1381" y="156"/>
                  <a:pt x="1360" y="185"/>
                </a:cubicBezTo>
                <a:cubicBezTo>
                  <a:pt x="1354" y="193"/>
                  <a:pt x="1348" y="201"/>
                  <a:pt x="1342" y="209"/>
                </a:cubicBezTo>
                <a:cubicBezTo>
                  <a:pt x="1340" y="212"/>
                  <a:pt x="1341" y="215"/>
                  <a:pt x="1341" y="217"/>
                </a:cubicBezTo>
                <a:cubicBezTo>
                  <a:pt x="1341" y="219"/>
                  <a:pt x="1343" y="218"/>
                  <a:pt x="1344" y="218"/>
                </a:cubicBezTo>
                <a:cubicBezTo>
                  <a:pt x="1381" y="218"/>
                  <a:pt x="1419" y="218"/>
                  <a:pt x="1456" y="218"/>
                </a:cubicBezTo>
                <a:cubicBezTo>
                  <a:pt x="1459" y="218"/>
                  <a:pt x="1459" y="217"/>
                  <a:pt x="1459" y="215"/>
                </a:cubicBezTo>
                <a:cubicBezTo>
                  <a:pt x="1459" y="211"/>
                  <a:pt x="1459" y="207"/>
                  <a:pt x="1459" y="203"/>
                </a:cubicBezTo>
                <a:cubicBezTo>
                  <a:pt x="1460" y="199"/>
                  <a:pt x="1458" y="198"/>
                  <a:pt x="1455" y="198"/>
                </a:cubicBezTo>
                <a:cubicBezTo>
                  <a:pt x="1436" y="199"/>
                  <a:pt x="1418" y="199"/>
                  <a:pt x="1400" y="199"/>
                </a:cubicBezTo>
                <a:cubicBezTo>
                  <a:pt x="1392" y="199"/>
                  <a:pt x="1384" y="199"/>
                  <a:pt x="1375" y="199"/>
                </a:cubicBezTo>
                <a:cubicBezTo>
                  <a:pt x="1377" y="197"/>
                  <a:pt x="1377" y="196"/>
                  <a:pt x="1378" y="195"/>
                </a:cubicBezTo>
                <a:cubicBezTo>
                  <a:pt x="1399" y="165"/>
                  <a:pt x="1420" y="136"/>
                  <a:pt x="1441" y="107"/>
                </a:cubicBezTo>
                <a:cubicBezTo>
                  <a:pt x="1447" y="99"/>
                  <a:pt x="1453" y="91"/>
                  <a:pt x="1459" y="83"/>
                </a:cubicBezTo>
                <a:cubicBezTo>
                  <a:pt x="1461" y="80"/>
                  <a:pt x="1461" y="77"/>
                  <a:pt x="1460" y="75"/>
                </a:cubicBezTo>
                <a:cubicBezTo>
                  <a:pt x="1459" y="73"/>
                  <a:pt x="1457" y="74"/>
                  <a:pt x="1455" y="74"/>
                </a:cubicBezTo>
                <a:cubicBezTo>
                  <a:pt x="1425" y="74"/>
                  <a:pt x="1395" y="74"/>
                  <a:pt x="1365" y="74"/>
                </a:cubicBezTo>
                <a:cubicBezTo>
                  <a:pt x="1360" y="74"/>
                  <a:pt x="1353" y="72"/>
                  <a:pt x="1350" y="75"/>
                </a:cubicBezTo>
                <a:cubicBezTo>
                  <a:pt x="1347" y="78"/>
                  <a:pt x="1349" y="85"/>
                  <a:pt x="1349" y="90"/>
                </a:cubicBezTo>
                <a:cubicBezTo>
                  <a:pt x="1348" y="93"/>
                  <a:pt x="1349" y="94"/>
                  <a:pt x="1353" y="94"/>
                </a:cubicBezTo>
                <a:cubicBezTo>
                  <a:pt x="1364" y="94"/>
                  <a:pt x="1375" y="94"/>
                  <a:pt x="1387" y="94"/>
                </a:cubicBezTo>
                <a:cubicBezTo>
                  <a:pt x="1399" y="94"/>
                  <a:pt x="1412" y="94"/>
                  <a:pt x="1426" y="94"/>
                </a:cubicBezTo>
                <a:cubicBezTo>
                  <a:pt x="1425" y="96"/>
                  <a:pt x="1424" y="96"/>
                  <a:pt x="1424" y="97"/>
                </a:cubicBezTo>
                <a:close/>
                <a:moveTo>
                  <a:pt x="672" y="211"/>
                </a:moveTo>
                <a:cubicBezTo>
                  <a:pt x="672" y="213"/>
                  <a:pt x="673" y="214"/>
                  <a:pt x="675" y="215"/>
                </a:cubicBezTo>
                <a:cubicBezTo>
                  <a:pt x="684" y="219"/>
                  <a:pt x="693" y="221"/>
                  <a:pt x="703" y="222"/>
                </a:cubicBezTo>
                <a:cubicBezTo>
                  <a:pt x="717" y="222"/>
                  <a:pt x="731" y="221"/>
                  <a:pt x="743" y="213"/>
                </a:cubicBezTo>
                <a:cubicBezTo>
                  <a:pt x="766" y="198"/>
                  <a:pt x="767" y="163"/>
                  <a:pt x="744" y="148"/>
                </a:cubicBezTo>
                <a:cubicBezTo>
                  <a:pt x="737" y="144"/>
                  <a:pt x="730" y="140"/>
                  <a:pt x="723" y="137"/>
                </a:cubicBezTo>
                <a:cubicBezTo>
                  <a:pt x="717" y="135"/>
                  <a:pt x="711" y="132"/>
                  <a:pt x="706" y="128"/>
                </a:cubicBezTo>
                <a:cubicBezTo>
                  <a:pt x="699" y="124"/>
                  <a:pt x="696" y="117"/>
                  <a:pt x="696" y="109"/>
                </a:cubicBezTo>
                <a:cubicBezTo>
                  <a:pt x="697" y="101"/>
                  <a:pt x="701" y="96"/>
                  <a:pt x="709" y="93"/>
                </a:cubicBezTo>
                <a:cubicBezTo>
                  <a:pt x="714" y="91"/>
                  <a:pt x="719" y="91"/>
                  <a:pt x="725" y="91"/>
                </a:cubicBezTo>
                <a:cubicBezTo>
                  <a:pt x="735" y="91"/>
                  <a:pt x="745" y="95"/>
                  <a:pt x="754" y="101"/>
                </a:cubicBezTo>
                <a:cubicBezTo>
                  <a:pt x="754" y="93"/>
                  <a:pt x="754" y="86"/>
                  <a:pt x="754" y="80"/>
                </a:cubicBezTo>
                <a:cubicBezTo>
                  <a:pt x="754" y="78"/>
                  <a:pt x="753" y="77"/>
                  <a:pt x="752" y="76"/>
                </a:cubicBezTo>
                <a:cubicBezTo>
                  <a:pt x="731" y="68"/>
                  <a:pt x="710" y="68"/>
                  <a:pt x="691" y="80"/>
                </a:cubicBezTo>
                <a:cubicBezTo>
                  <a:pt x="666" y="95"/>
                  <a:pt x="666" y="133"/>
                  <a:pt x="692" y="147"/>
                </a:cubicBezTo>
                <a:cubicBezTo>
                  <a:pt x="697" y="150"/>
                  <a:pt x="702" y="153"/>
                  <a:pt x="707" y="155"/>
                </a:cubicBezTo>
                <a:cubicBezTo>
                  <a:pt x="715" y="158"/>
                  <a:pt x="722" y="162"/>
                  <a:pt x="729" y="167"/>
                </a:cubicBezTo>
                <a:cubicBezTo>
                  <a:pt x="736" y="172"/>
                  <a:pt x="738" y="179"/>
                  <a:pt x="736" y="187"/>
                </a:cubicBezTo>
                <a:cubicBezTo>
                  <a:pt x="735" y="194"/>
                  <a:pt x="730" y="198"/>
                  <a:pt x="723" y="200"/>
                </a:cubicBezTo>
                <a:cubicBezTo>
                  <a:pt x="719" y="201"/>
                  <a:pt x="715" y="202"/>
                  <a:pt x="711" y="202"/>
                </a:cubicBezTo>
                <a:cubicBezTo>
                  <a:pt x="697" y="202"/>
                  <a:pt x="684" y="198"/>
                  <a:pt x="672" y="188"/>
                </a:cubicBezTo>
                <a:cubicBezTo>
                  <a:pt x="672" y="196"/>
                  <a:pt x="672" y="203"/>
                  <a:pt x="672" y="211"/>
                </a:cubicBezTo>
                <a:close/>
                <a:moveTo>
                  <a:pt x="393" y="198"/>
                </a:moveTo>
                <a:cubicBezTo>
                  <a:pt x="369" y="208"/>
                  <a:pt x="343" y="200"/>
                  <a:pt x="331" y="180"/>
                </a:cubicBezTo>
                <a:cubicBezTo>
                  <a:pt x="322" y="165"/>
                  <a:pt x="322" y="149"/>
                  <a:pt x="325" y="133"/>
                </a:cubicBezTo>
                <a:cubicBezTo>
                  <a:pt x="330" y="103"/>
                  <a:pt x="355" y="86"/>
                  <a:pt x="384" y="92"/>
                </a:cubicBezTo>
                <a:cubicBezTo>
                  <a:pt x="393" y="93"/>
                  <a:pt x="400" y="97"/>
                  <a:pt x="408" y="102"/>
                </a:cubicBezTo>
                <a:cubicBezTo>
                  <a:pt x="408" y="95"/>
                  <a:pt x="408" y="89"/>
                  <a:pt x="408" y="82"/>
                </a:cubicBezTo>
                <a:cubicBezTo>
                  <a:pt x="408" y="79"/>
                  <a:pt x="407" y="77"/>
                  <a:pt x="404" y="76"/>
                </a:cubicBezTo>
                <a:cubicBezTo>
                  <a:pt x="393" y="72"/>
                  <a:pt x="382" y="70"/>
                  <a:pt x="370" y="71"/>
                </a:cubicBezTo>
                <a:cubicBezTo>
                  <a:pt x="343" y="72"/>
                  <a:pt x="322" y="84"/>
                  <a:pt x="309" y="108"/>
                </a:cubicBezTo>
                <a:cubicBezTo>
                  <a:pt x="301" y="123"/>
                  <a:pt x="299" y="138"/>
                  <a:pt x="300" y="154"/>
                </a:cubicBezTo>
                <a:cubicBezTo>
                  <a:pt x="303" y="219"/>
                  <a:pt x="364" y="234"/>
                  <a:pt x="405" y="213"/>
                </a:cubicBezTo>
                <a:cubicBezTo>
                  <a:pt x="407" y="212"/>
                  <a:pt x="408" y="211"/>
                  <a:pt x="408" y="209"/>
                </a:cubicBezTo>
                <a:cubicBezTo>
                  <a:pt x="407" y="203"/>
                  <a:pt x="408" y="197"/>
                  <a:pt x="408" y="190"/>
                </a:cubicBezTo>
                <a:cubicBezTo>
                  <a:pt x="402" y="193"/>
                  <a:pt x="398" y="196"/>
                  <a:pt x="393" y="198"/>
                </a:cubicBezTo>
                <a:close/>
                <a:moveTo>
                  <a:pt x="458" y="78"/>
                </a:moveTo>
                <a:cubicBezTo>
                  <a:pt x="458" y="75"/>
                  <a:pt x="457" y="74"/>
                  <a:pt x="454" y="74"/>
                </a:cubicBezTo>
                <a:cubicBezTo>
                  <a:pt x="449" y="74"/>
                  <a:pt x="444" y="74"/>
                  <a:pt x="439" y="74"/>
                </a:cubicBezTo>
                <a:cubicBezTo>
                  <a:pt x="436" y="74"/>
                  <a:pt x="434" y="75"/>
                  <a:pt x="434" y="79"/>
                </a:cubicBezTo>
                <a:cubicBezTo>
                  <a:pt x="435" y="95"/>
                  <a:pt x="434" y="111"/>
                  <a:pt x="434" y="127"/>
                </a:cubicBezTo>
                <a:cubicBezTo>
                  <a:pt x="434" y="156"/>
                  <a:pt x="434" y="185"/>
                  <a:pt x="434" y="214"/>
                </a:cubicBezTo>
                <a:cubicBezTo>
                  <a:pt x="434" y="217"/>
                  <a:pt x="435" y="219"/>
                  <a:pt x="439" y="218"/>
                </a:cubicBezTo>
                <a:cubicBezTo>
                  <a:pt x="444" y="218"/>
                  <a:pt x="449" y="218"/>
                  <a:pt x="453" y="218"/>
                </a:cubicBezTo>
                <a:cubicBezTo>
                  <a:pt x="457" y="219"/>
                  <a:pt x="458" y="217"/>
                  <a:pt x="458" y="214"/>
                </a:cubicBezTo>
                <a:cubicBezTo>
                  <a:pt x="458" y="191"/>
                  <a:pt x="458" y="169"/>
                  <a:pt x="458" y="147"/>
                </a:cubicBezTo>
                <a:cubicBezTo>
                  <a:pt x="458" y="139"/>
                  <a:pt x="458" y="132"/>
                  <a:pt x="460" y="125"/>
                </a:cubicBezTo>
                <a:cubicBezTo>
                  <a:pt x="463" y="114"/>
                  <a:pt x="467" y="104"/>
                  <a:pt x="477" y="98"/>
                </a:cubicBezTo>
                <a:cubicBezTo>
                  <a:pt x="487" y="91"/>
                  <a:pt x="498" y="92"/>
                  <a:pt x="510" y="97"/>
                </a:cubicBezTo>
                <a:cubicBezTo>
                  <a:pt x="510" y="90"/>
                  <a:pt x="510" y="83"/>
                  <a:pt x="510" y="76"/>
                </a:cubicBezTo>
                <a:cubicBezTo>
                  <a:pt x="510" y="74"/>
                  <a:pt x="509" y="73"/>
                  <a:pt x="507" y="73"/>
                </a:cubicBezTo>
                <a:cubicBezTo>
                  <a:pt x="491" y="69"/>
                  <a:pt x="476" y="74"/>
                  <a:pt x="467" y="87"/>
                </a:cubicBezTo>
                <a:cubicBezTo>
                  <a:pt x="463" y="92"/>
                  <a:pt x="461" y="97"/>
                  <a:pt x="458" y="102"/>
                </a:cubicBezTo>
                <a:cubicBezTo>
                  <a:pt x="458" y="94"/>
                  <a:pt x="458" y="86"/>
                  <a:pt x="458" y="78"/>
                </a:cubicBezTo>
                <a:close/>
                <a:moveTo>
                  <a:pt x="1661" y="79"/>
                </a:moveTo>
                <a:cubicBezTo>
                  <a:pt x="1661" y="75"/>
                  <a:pt x="1660" y="74"/>
                  <a:pt x="1656" y="74"/>
                </a:cubicBezTo>
                <a:cubicBezTo>
                  <a:pt x="1651" y="74"/>
                  <a:pt x="1646" y="74"/>
                  <a:pt x="1642" y="74"/>
                </a:cubicBezTo>
                <a:cubicBezTo>
                  <a:pt x="1638" y="74"/>
                  <a:pt x="1637" y="75"/>
                  <a:pt x="1637" y="78"/>
                </a:cubicBezTo>
                <a:cubicBezTo>
                  <a:pt x="1637" y="96"/>
                  <a:pt x="1637" y="113"/>
                  <a:pt x="1637" y="130"/>
                </a:cubicBezTo>
                <a:cubicBezTo>
                  <a:pt x="1637" y="158"/>
                  <a:pt x="1637" y="186"/>
                  <a:pt x="1637" y="214"/>
                </a:cubicBezTo>
                <a:cubicBezTo>
                  <a:pt x="1637" y="218"/>
                  <a:pt x="1638" y="219"/>
                  <a:pt x="1642" y="218"/>
                </a:cubicBezTo>
                <a:cubicBezTo>
                  <a:pt x="1647" y="218"/>
                  <a:pt x="1651" y="218"/>
                  <a:pt x="1656" y="218"/>
                </a:cubicBezTo>
                <a:cubicBezTo>
                  <a:pt x="1660" y="219"/>
                  <a:pt x="1661" y="217"/>
                  <a:pt x="1661" y="213"/>
                </a:cubicBezTo>
                <a:cubicBezTo>
                  <a:pt x="1661" y="190"/>
                  <a:pt x="1661" y="166"/>
                  <a:pt x="1661" y="142"/>
                </a:cubicBezTo>
                <a:cubicBezTo>
                  <a:pt x="1661" y="133"/>
                  <a:pt x="1662" y="123"/>
                  <a:pt x="1667" y="114"/>
                </a:cubicBezTo>
                <a:cubicBezTo>
                  <a:pt x="1672" y="103"/>
                  <a:pt x="1679" y="94"/>
                  <a:pt x="1692" y="93"/>
                </a:cubicBezTo>
                <a:cubicBezTo>
                  <a:pt x="1699" y="93"/>
                  <a:pt x="1706" y="94"/>
                  <a:pt x="1713" y="98"/>
                </a:cubicBezTo>
                <a:cubicBezTo>
                  <a:pt x="1713" y="90"/>
                  <a:pt x="1713" y="84"/>
                  <a:pt x="1713" y="77"/>
                </a:cubicBezTo>
                <a:cubicBezTo>
                  <a:pt x="1713" y="75"/>
                  <a:pt x="1712" y="73"/>
                  <a:pt x="1710" y="73"/>
                </a:cubicBezTo>
                <a:cubicBezTo>
                  <a:pt x="1696" y="70"/>
                  <a:pt x="1683" y="72"/>
                  <a:pt x="1673" y="83"/>
                </a:cubicBezTo>
                <a:cubicBezTo>
                  <a:pt x="1668" y="88"/>
                  <a:pt x="1664" y="95"/>
                  <a:pt x="1661" y="102"/>
                </a:cubicBezTo>
                <a:cubicBezTo>
                  <a:pt x="1661" y="94"/>
                  <a:pt x="1660" y="86"/>
                  <a:pt x="1661" y="79"/>
                </a:cubicBezTo>
                <a:close/>
                <a:moveTo>
                  <a:pt x="272" y="78"/>
                </a:moveTo>
                <a:cubicBezTo>
                  <a:pt x="272" y="75"/>
                  <a:pt x="271" y="74"/>
                  <a:pt x="267" y="74"/>
                </a:cubicBezTo>
                <a:cubicBezTo>
                  <a:pt x="262" y="74"/>
                  <a:pt x="257" y="74"/>
                  <a:pt x="252" y="74"/>
                </a:cubicBezTo>
                <a:cubicBezTo>
                  <a:pt x="249" y="74"/>
                  <a:pt x="248" y="75"/>
                  <a:pt x="248" y="78"/>
                </a:cubicBezTo>
                <a:cubicBezTo>
                  <a:pt x="249" y="90"/>
                  <a:pt x="248" y="103"/>
                  <a:pt x="248" y="115"/>
                </a:cubicBezTo>
                <a:cubicBezTo>
                  <a:pt x="248" y="148"/>
                  <a:pt x="249" y="181"/>
                  <a:pt x="248" y="213"/>
                </a:cubicBezTo>
                <a:cubicBezTo>
                  <a:pt x="248" y="218"/>
                  <a:pt x="250" y="219"/>
                  <a:pt x="254" y="218"/>
                </a:cubicBezTo>
                <a:cubicBezTo>
                  <a:pt x="258" y="218"/>
                  <a:pt x="263" y="218"/>
                  <a:pt x="268" y="218"/>
                </a:cubicBezTo>
                <a:cubicBezTo>
                  <a:pt x="271" y="219"/>
                  <a:pt x="272" y="218"/>
                  <a:pt x="272" y="214"/>
                </a:cubicBezTo>
                <a:cubicBezTo>
                  <a:pt x="272" y="192"/>
                  <a:pt x="272" y="169"/>
                  <a:pt x="272" y="146"/>
                </a:cubicBezTo>
                <a:cubicBezTo>
                  <a:pt x="272" y="124"/>
                  <a:pt x="272" y="101"/>
                  <a:pt x="272" y="78"/>
                </a:cubicBezTo>
                <a:close/>
                <a:moveTo>
                  <a:pt x="260" y="8"/>
                </a:moveTo>
                <a:cubicBezTo>
                  <a:pt x="252" y="8"/>
                  <a:pt x="245" y="15"/>
                  <a:pt x="245" y="23"/>
                </a:cubicBezTo>
                <a:cubicBezTo>
                  <a:pt x="245" y="32"/>
                  <a:pt x="252" y="38"/>
                  <a:pt x="260" y="38"/>
                </a:cubicBezTo>
                <a:cubicBezTo>
                  <a:pt x="269" y="38"/>
                  <a:pt x="275" y="31"/>
                  <a:pt x="276" y="23"/>
                </a:cubicBezTo>
                <a:cubicBezTo>
                  <a:pt x="276" y="14"/>
                  <a:pt x="269" y="7"/>
                  <a:pt x="260" y="8"/>
                </a:cubicBezTo>
                <a:close/>
                <a:moveTo>
                  <a:pt x="183" y="47"/>
                </a:moveTo>
                <a:cubicBezTo>
                  <a:pt x="183" y="48"/>
                  <a:pt x="183" y="50"/>
                  <a:pt x="183" y="52"/>
                </a:cubicBezTo>
                <a:cubicBezTo>
                  <a:pt x="184" y="53"/>
                  <a:pt x="183" y="55"/>
                  <a:pt x="183" y="56"/>
                </a:cubicBezTo>
                <a:cubicBezTo>
                  <a:pt x="184" y="53"/>
                  <a:pt x="184" y="50"/>
                  <a:pt x="184" y="47"/>
                </a:cubicBezTo>
                <a:cubicBezTo>
                  <a:pt x="184" y="46"/>
                  <a:pt x="184" y="46"/>
                  <a:pt x="183" y="47"/>
                </a:cubicBezTo>
                <a:close/>
                <a:moveTo>
                  <a:pt x="24" y="48"/>
                </a:moveTo>
                <a:cubicBezTo>
                  <a:pt x="24" y="46"/>
                  <a:pt x="24" y="45"/>
                  <a:pt x="22" y="45"/>
                </a:cubicBezTo>
                <a:cubicBezTo>
                  <a:pt x="22" y="46"/>
                  <a:pt x="22" y="47"/>
                  <a:pt x="23" y="49"/>
                </a:cubicBezTo>
                <a:cubicBezTo>
                  <a:pt x="23" y="48"/>
                  <a:pt x="24" y="48"/>
                  <a:pt x="24" y="48"/>
                </a:cubicBezTo>
                <a:close/>
                <a:moveTo>
                  <a:pt x="185" y="45"/>
                </a:moveTo>
                <a:cubicBezTo>
                  <a:pt x="185" y="45"/>
                  <a:pt x="185" y="44"/>
                  <a:pt x="184" y="44"/>
                </a:cubicBezTo>
                <a:cubicBezTo>
                  <a:pt x="183" y="45"/>
                  <a:pt x="183" y="46"/>
                  <a:pt x="183" y="47"/>
                </a:cubicBezTo>
                <a:cubicBezTo>
                  <a:pt x="184" y="47"/>
                  <a:pt x="184" y="47"/>
                  <a:pt x="184" y="47"/>
                </a:cubicBezTo>
                <a:cubicBezTo>
                  <a:pt x="184" y="47"/>
                  <a:pt x="184" y="47"/>
                  <a:pt x="184" y="47"/>
                </a:cubicBezTo>
                <a:cubicBezTo>
                  <a:pt x="185" y="46"/>
                  <a:pt x="185" y="46"/>
                  <a:pt x="185" y="45"/>
                </a:cubicBezTo>
                <a:close/>
                <a:moveTo>
                  <a:pt x="1329" y="213"/>
                </a:moveTo>
                <a:cubicBezTo>
                  <a:pt x="1320" y="189"/>
                  <a:pt x="1310" y="164"/>
                  <a:pt x="1301" y="140"/>
                </a:cubicBezTo>
                <a:cubicBezTo>
                  <a:pt x="1285" y="100"/>
                  <a:pt x="1270" y="60"/>
                  <a:pt x="1255" y="20"/>
                </a:cubicBezTo>
                <a:cubicBezTo>
                  <a:pt x="1254" y="17"/>
                  <a:pt x="1252" y="16"/>
                  <a:pt x="1249" y="16"/>
                </a:cubicBezTo>
                <a:cubicBezTo>
                  <a:pt x="1244" y="17"/>
                  <a:pt x="1239" y="17"/>
                  <a:pt x="1234" y="16"/>
                </a:cubicBezTo>
                <a:cubicBezTo>
                  <a:pt x="1230" y="16"/>
                  <a:pt x="1228" y="17"/>
                  <a:pt x="1227" y="21"/>
                </a:cubicBezTo>
                <a:cubicBezTo>
                  <a:pt x="1210" y="64"/>
                  <a:pt x="1194" y="108"/>
                  <a:pt x="1177" y="151"/>
                </a:cubicBezTo>
                <a:cubicBezTo>
                  <a:pt x="1169" y="172"/>
                  <a:pt x="1161" y="192"/>
                  <a:pt x="1153" y="213"/>
                </a:cubicBezTo>
                <a:cubicBezTo>
                  <a:pt x="1151" y="218"/>
                  <a:pt x="1151" y="218"/>
                  <a:pt x="1157" y="218"/>
                </a:cubicBezTo>
                <a:cubicBezTo>
                  <a:pt x="1163" y="218"/>
                  <a:pt x="1168" y="218"/>
                  <a:pt x="1174" y="218"/>
                </a:cubicBezTo>
                <a:cubicBezTo>
                  <a:pt x="1177" y="219"/>
                  <a:pt x="1178" y="218"/>
                  <a:pt x="1179" y="215"/>
                </a:cubicBezTo>
                <a:cubicBezTo>
                  <a:pt x="1185" y="199"/>
                  <a:pt x="1191" y="183"/>
                  <a:pt x="1196" y="167"/>
                </a:cubicBezTo>
                <a:cubicBezTo>
                  <a:pt x="1197" y="163"/>
                  <a:pt x="1199" y="162"/>
                  <a:pt x="1203" y="162"/>
                </a:cubicBezTo>
                <a:cubicBezTo>
                  <a:pt x="1228" y="162"/>
                  <a:pt x="1254" y="162"/>
                  <a:pt x="1279" y="162"/>
                </a:cubicBezTo>
                <a:cubicBezTo>
                  <a:pt x="1282" y="162"/>
                  <a:pt x="1284" y="163"/>
                  <a:pt x="1285" y="166"/>
                </a:cubicBezTo>
                <a:cubicBezTo>
                  <a:pt x="1290" y="179"/>
                  <a:pt x="1295" y="193"/>
                  <a:pt x="1300" y="206"/>
                </a:cubicBezTo>
                <a:cubicBezTo>
                  <a:pt x="1301" y="210"/>
                  <a:pt x="1302" y="216"/>
                  <a:pt x="1305" y="218"/>
                </a:cubicBezTo>
                <a:cubicBezTo>
                  <a:pt x="1308" y="220"/>
                  <a:pt x="1313" y="218"/>
                  <a:pt x="1318" y="218"/>
                </a:cubicBezTo>
                <a:cubicBezTo>
                  <a:pt x="1318" y="218"/>
                  <a:pt x="1318" y="218"/>
                  <a:pt x="1318" y="218"/>
                </a:cubicBezTo>
                <a:cubicBezTo>
                  <a:pt x="1320" y="218"/>
                  <a:pt x="1323" y="218"/>
                  <a:pt x="1325" y="218"/>
                </a:cubicBezTo>
                <a:cubicBezTo>
                  <a:pt x="1331" y="218"/>
                  <a:pt x="1331" y="218"/>
                  <a:pt x="1329" y="213"/>
                </a:cubicBezTo>
                <a:close/>
                <a:moveTo>
                  <a:pt x="1270" y="140"/>
                </a:moveTo>
                <a:cubicBezTo>
                  <a:pt x="1250" y="140"/>
                  <a:pt x="1231" y="140"/>
                  <a:pt x="1212" y="140"/>
                </a:cubicBezTo>
                <a:cubicBezTo>
                  <a:pt x="1206" y="140"/>
                  <a:pt x="1206" y="140"/>
                  <a:pt x="1208" y="135"/>
                </a:cubicBezTo>
                <a:cubicBezTo>
                  <a:pt x="1218" y="108"/>
                  <a:pt x="1227" y="82"/>
                  <a:pt x="1237" y="56"/>
                </a:cubicBezTo>
                <a:cubicBezTo>
                  <a:pt x="1238" y="52"/>
                  <a:pt x="1239" y="47"/>
                  <a:pt x="1240" y="43"/>
                </a:cubicBezTo>
                <a:cubicBezTo>
                  <a:pt x="1250" y="74"/>
                  <a:pt x="1263" y="104"/>
                  <a:pt x="1273" y="135"/>
                </a:cubicBezTo>
                <a:cubicBezTo>
                  <a:pt x="1275" y="140"/>
                  <a:pt x="1275" y="140"/>
                  <a:pt x="1270" y="140"/>
                </a:cubicBezTo>
                <a:close/>
                <a:moveTo>
                  <a:pt x="1839" y="122"/>
                </a:moveTo>
                <a:cubicBezTo>
                  <a:pt x="1836" y="104"/>
                  <a:pt x="1829" y="88"/>
                  <a:pt x="1813" y="78"/>
                </a:cubicBezTo>
                <a:cubicBezTo>
                  <a:pt x="1789" y="65"/>
                  <a:pt x="1747" y="66"/>
                  <a:pt x="1726" y="104"/>
                </a:cubicBezTo>
                <a:cubicBezTo>
                  <a:pt x="1715" y="122"/>
                  <a:pt x="1713" y="143"/>
                  <a:pt x="1716" y="164"/>
                </a:cubicBezTo>
                <a:cubicBezTo>
                  <a:pt x="1717" y="175"/>
                  <a:pt x="1721" y="185"/>
                  <a:pt x="1727" y="195"/>
                </a:cubicBezTo>
                <a:cubicBezTo>
                  <a:pt x="1737" y="211"/>
                  <a:pt x="1753" y="220"/>
                  <a:pt x="1772" y="221"/>
                </a:cubicBezTo>
                <a:cubicBezTo>
                  <a:pt x="1791" y="223"/>
                  <a:pt x="1810" y="221"/>
                  <a:pt x="1827" y="210"/>
                </a:cubicBezTo>
                <a:cubicBezTo>
                  <a:pt x="1829" y="209"/>
                  <a:pt x="1831" y="209"/>
                  <a:pt x="1831" y="206"/>
                </a:cubicBezTo>
                <a:cubicBezTo>
                  <a:pt x="1831" y="200"/>
                  <a:pt x="1831" y="193"/>
                  <a:pt x="1831" y="186"/>
                </a:cubicBezTo>
                <a:cubicBezTo>
                  <a:pt x="1818" y="196"/>
                  <a:pt x="1805" y="201"/>
                  <a:pt x="1791" y="202"/>
                </a:cubicBezTo>
                <a:cubicBezTo>
                  <a:pt x="1774" y="203"/>
                  <a:pt x="1758" y="199"/>
                  <a:pt x="1748" y="184"/>
                </a:cubicBezTo>
                <a:cubicBezTo>
                  <a:pt x="1742" y="176"/>
                  <a:pt x="1740" y="167"/>
                  <a:pt x="1739" y="157"/>
                </a:cubicBezTo>
                <a:cubicBezTo>
                  <a:pt x="1739" y="153"/>
                  <a:pt x="1740" y="152"/>
                  <a:pt x="1744" y="152"/>
                </a:cubicBezTo>
                <a:cubicBezTo>
                  <a:pt x="1775" y="152"/>
                  <a:pt x="1806" y="152"/>
                  <a:pt x="1837" y="152"/>
                </a:cubicBezTo>
                <a:cubicBezTo>
                  <a:pt x="1840" y="152"/>
                  <a:pt x="1841" y="152"/>
                  <a:pt x="1841" y="149"/>
                </a:cubicBezTo>
                <a:cubicBezTo>
                  <a:pt x="1841" y="140"/>
                  <a:pt x="1841" y="131"/>
                  <a:pt x="1839" y="122"/>
                </a:cubicBezTo>
                <a:close/>
                <a:moveTo>
                  <a:pt x="1809" y="132"/>
                </a:moveTo>
                <a:cubicBezTo>
                  <a:pt x="1799" y="132"/>
                  <a:pt x="1788" y="132"/>
                  <a:pt x="1778" y="132"/>
                </a:cubicBezTo>
                <a:cubicBezTo>
                  <a:pt x="1766" y="132"/>
                  <a:pt x="1755" y="132"/>
                  <a:pt x="1743" y="132"/>
                </a:cubicBezTo>
                <a:cubicBezTo>
                  <a:pt x="1741" y="132"/>
                  <a:pt x="1739" y="133"/>
                  <a:pt x="1740" y="130"/>
                </a:cubicBezTo>
                <a:cubicBezTo>
                  <a:pt x="1743" y="114"/>
                  <a:pt x="1750" y="101"/>
                  <a:pt x="1765" y="94"/>
                </a:cubicBezTo>
                <a:cubicBezTo>
                  <a:pt x="1789" y="83"/>
                  <a:pt x="1814" y="97"/>
                  <a:pt x="1816" y="124"/>
                </a:cubicBezTo>
                <a:cubicBezTo>
                  <a:pt x="1817" y="132"/>
                  <a:pt x="1817" y="132"/>
                  <a:pt x="1809" y="132"/>
                </a:cubicBezTo>
                <a:close/>
                <a:moveTo>
                  <a:pt x="654" y="135"/>
                </a:moveTo>
                <a:cubicBezTo>
                  <a:pt x="652" y="115"/>
                  <a:pt x="646" y="98"/>
                  <a:pt x="630" y="85"/>
                </a:cubicBezTo>
                <a:cubicBezTo>
                  <a:pt x="616" y="73"/>
                  <a:pt x="599" y="70"/>
                  <a:pt x="582" y="71"/>
                </a:cubicBezTo>
                <a:cubicBezTo>
                  <a:pt x="551" y="71"/>
                  <a:pt x="526" y="88"/>
                  <a:pt x="517" y="116"/>
                </a:cubicBezTo>
                <a:cubicBezTo>
                  <a:pt x="513" y="129"/>
                  <a:pt x="512" y="142"/>
                  <a:pt x="512" y="155"/>
                </a:cubicBezTo>
                <a:cubicBezTo>
                  <a:pt x="514" y="189"/>
                  <a:pt x="537" y="220"/>
                  <a:pt x="577" y="222"/>
                </a:cubicBezTo>
                <a:cubicBezTo>
                  <a:pt x="601" y="223"/>
                  <a:pt x="623" y="216"/>
                  <a:pt x="638" y="197"/>
                </a:cubicBezTo>
                <a:cubicBezTo>
                  <a:pt x="650" y="182"/>
                  <a:pt x="654" y="164"/>
                  <a:pt x="654" y="144"/>
                </a:cubicBezTo>
                <a:cubicBezTo>
                  <a:pt x="654" y="142"/>
                  <a:pt x="654" y="138"/>
                  <a:pt x="654" y="135"/>
                </a:cubicBezTo>
                <a:close/>
                <a:moveTo>
                  <a:pt x="627" y="171"/>
                </a:moveTo>
                <a:cubicBezTo>
                  <a:pt x="620" y="194"/>
                  <a:pt x="602" y="204"/>
                  <a:pt x="580" y="202"/>
                </a:cubicBezTo>
                <a:cubicBezTo>
                  <a:pt x="555" y="200"/>
                  <a:pt x="540" y="183"/>
                  <a:pt x="537" y="159"/>
                </a:cubicBezTo>
                <a:cubicBezTo>
                  <a:pt x="535" y="148"/>
                  <a:pt x="536" y="137"/>
                  <a:pt x="539" y="126"/>
                </a:cubicBezTo>
                <a:cubicBezTo>
                  <a:pt x="544" y="103"/>
                  <a:pt x="561" y="91"/>
                  <a:pt x="584" y="91"/>
                </a:cubicBezTo>
                <a:cubicBezTo>
                  <a:pt x="607" y="91"/>
                  <a:pt x="623" y="103"/>
                  <a:pt x="628" y="125"/>
                </a:cubicBezTo>
                <a:cubicBezTo>
                  <a:pt x="631" y="140"/>
                  <a:pt x="631" y="156"/>
                  <a:pt x="627" y="171"/>
                </a:cubicBezTo>
                <a:close/>
                <a:moveTo>
                  <a:pt x="916" y="129"/>
                </a:moveTo>
                <a:cubicBezTo>
                  <a:pt x="914" y="112"/>
                  <a:pt x="908" y="98"/>
                  <a:pt x="895" y="86"/>
                </a:cubicBezTo>
                <a:cubicBezTo>
                  <a:pt x="880" y="73"/>
                  <a:pt x="861" y="70"/>
                  <a:pt x="842" y="71"/>
                </a:cubicBezTo>
                <a:cubicBezTo>
                  <a:pt x="815" y="73"/>
                  <a:pt x="795" y="85"/>
                  <a:pt x="783" y="110"/>
                </a:cubicBezTo>
                <a:cubicBezTo>
                  <a:pt x="777" y="122"/>
                  <a:pt x="776" y="135"/>
                  <a:pt x="776" y="148"/>
                </a:cubicBezTo>
                <a:cubicBezTo>
                  <a:pt x="775" y="190"/>
                  <a:pt x="801" y="220"/>
                  <a:pt x="841" y="222"/>
                </a:cubicBezTo>
                <a:cubicBezTo>
                  <a:pt x="870" y="224"/>
                  <a:pt x="896" y="211"/>
                  <a:pt x="909" y="185"/>
                </a:cubicBezTo>
                <a:cubicBezTo>
                  <a:pt x="918" y="167"/>
                  <a:pt x="919" y="148"/>
                  <a:pt x="916" y="129"/>
                </a:cubicBezTo>
                <a:close/>
                <a:moveTo>
                  <a:pt x="890" y="171"/>
                </a:moveTo>
                <a:cubicBezTo>
                  <a:pt x="884" y="194"/>
                  <a:pt x="866" y="204"/>
                  <a:pt x="843" y="202"/>
                </a:cubicBezTo>
                <a:cubicBezTo>
                  <a:pt x="817" y="200"/>
                  <a:pt x="802" y="181"/>
                  <a:pt x="800" y="156"/>
                </a:cubicBezTo>
                <a:cubicBezTo>
                  <a:pt x="799" y="153"/>
                  <a:pt x="800" y="150"/>
                  <a:pt x="800" y="147"/>
                </a:cubicBezTo>
                <a:cubicBezTo>
                  <a:pt x="799" y="133"/>
                  <a:pt x="802" y="119"/>
                  <a:pt x="811" y="107"/>
                </a:cubicBezTo>
                <a:cubicBezTo>
                  <a:pt x="823" y="92"/>
                  <a:pt x="839" y="89"/>
                  <a:pt x="857" y="92"/>
                </a:cubicBezTo>
                <a:cubicBezTo>
                  <a:pt x="875" y="94"/>
                  <a:pt x="886" y="106"/>
                  <a:pt x="891" y="123"/>
                </a:cubicBezTo>
                <a:cubicBezTo>
                  <a:pt x="895" y="139"/>
                  <a:pt x="895" y="155"/>
                  <a:pt x="890" y="17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dirty="0"/>
          </a:p>
        </p:txBody>
      </p:sp>
      <p:sp>
        <p:nvSpPr>
          <p:cNvPr id="159" name="Freeform 33"/>
          <p:cNvSpPr>
            <a:spLocks noEditPoints="1"/>
          </p:cNvSpPr>
          <p:nvPr/>
        </p:nvSpPr>
        <p:spPr bwMode="auto">
          <a:xfrm>
            <a:off x="9797338" y="4687707"/>
            <a:ext cx="2138186" cy="241737"/>
          </a:xfrm>
          <a:custGeom>
            <a:avLst/>
            <a:gdLst>
              <a:gd name="T0" fmla="*/ 8 w 1061"/>
              <a:gd name="T1" fmla="*/ 95 h 117"/>
              <a:gd name="T2" fmla="*/ 64 w 1061"/>
              <a:gd name="T3" fmla="*/ 36 h 117"/>
              <a:gd name="T4" fmla="*/ 80 w 1061"/>
              <a:gd name="T5" fmla="*/ 23 h 117"/>
              <a:gd name="T6" fmla="*/ 621 w 1061"/>
              <a:gd name="T7" fmla="*/ 116 h 117"/>
              <a:gd name="T8" fmla="*/ 473 w 1061"/>
              <a:gd name="T9" fmla="*/ 41 h 117"/>
              <a:gd name="T10" fmla="*/ 424 w 1061"/>
              <a:gd name="T11" fmla="*/ 32 h 117"/>
              <a:gd name="T12" fmla="*/ 412 w 1061"/>
              <a:gd name="T13" fmla="*/ 32 h 117"/>
              <a:gd name="T14" fmla="*/ 423 w 1061"/>
              <a:gd name="T15" fmla="*/ 95 h 117"/>
              <a:gd name="T16" fmla="*/ 474 w 1061"/>
              <a:gd name="T17" fmla="*/ 95 h 117"/>
              <a:gd name="T18" fmla="*/ 1011 w 1061"/>
              <a:gd name="T19" fmla="*/ 60 h 117"/>
              <a:gd name="T20" fmla="*/ 552 w 1061"/>
              <a:gd name="T21" fmla="*/ 9 h 117"/>
              <a:gd name="T22" fmla="*/ 530 w 1061"/>
              <a:gd name="T23" fmla="*/ 88 h 117"/>
              <a:gd name="T24" fmla="*/ 518 w 1061"/>
              <a:gd name="T25" fmla="*/ 28 h 117"/>
              <a:gd name="T26" fmla="*/ 847 w 1061"/>
              <a:gd name="T27" fmla="*/ 66 h 117"/>
              <a:gd name="T28" fmla="*/ 843 w 1061"/>
              <a:gd name="T29" fmla="*/ 88 h 117"/>
              <a:gd name="T30" fmla="*/ 752 w 1061"/>
              <a:gd name="T31" fmla="*/ 40 h 117"/>
              <a:gd name="T32" fmla="*/ 736 w 1061"/>
              <a:gd name="T33" fmla="*/ 36 h 117"/>
              <a:gd name="T34" fmla="*/ 264 w 1061"/>
              <a:gd name="T35" fmla="*/ 32 h 117"/>
              <a:gd name="T36" fmla="*/ 340 w 1061"/>
              <a:gd name="T37" fmla="*/ 49 h 117"/>
              <a:gd name="T38" fmla="*/ 707 w 1061"/>
              <a:gd name="T39" fmla="*/ 95 h 117"/>
              <a:gd name="T40" fmla="*/ 661 w 1061"/>
              <a:gd name="T41" fmla="*/ 9 h 117"/>
              <a:gd name="T42" fmla="*/ 919 w 1061"/>
              <a:gd name="T43" fmla="*/ 95 h 117"/>
              <a:gd name="T44" fmla="*/ 294 w 1061"/>
              <a:gd name="T45" fmla="*/ 94 h 117"/>
              <a:gd name="T46" fmla="*/ 329 w 1061"/>
              <a:gd name="T47" fmla="*/ 34 h 117"/>
              <a:gd name="T48" fmla="*/ 293 w 1061"/>
              <a:gd name="T49" fmla="*/ 92 h 117"/>
              <a:gd name="T50" fmla="*/ 134 w 1061"/>
              <a:gd name="T51" fmla="*/ 48 h 117"/>
              <a:gd name="T52" fmla="*/ 191 w 1061"/>
              <a:gd name="T53" fmla="*/ 32 h 117"/>
              <a:gd name="T54" fmla="*/ 222 w 1061"/>
              <a:gd name="T55" fmla="*/ 42 h 117"/>
              <a:gd name="T56" fmla="*/ 1023 w 1061"/>
              <a:gd name="T57" fmla="*/ 32 h 117"/>
              <a:gd name="T58" fmla="*/ 1054 w 1061"/>
              <a:gd name="T59" fmla="*/ 33 h 117"/>
              <a:gd name="T60" fmla="*/ 858 w 1061"/>
              <a:gd name="T61" fmla="*/ 94 h 117"/>
              <a:gd name="T62" fmla="*/ 890 w 1061"/>
              <a:gd name="T63" fmla="*/ 31 h 117"/>
              <a:gd name="T64" fmla="*/ 109 w 1061"/>
              <a:gd name="T65" fmla="*/ 95 h 117"/>
              <a:gd name="T66" fmla="*/ 480 w 1061"/>
              <a:gd name="T67" fmla="*/ 36 h 117"/>
              <a:gd name="T68" fmla="*/ 481 w 1061"/>
              <a:gd name="T69" fmla="*/ 33 h 117"/>
              <a:gd name="T70" fmla="*/ 480 w 1061"/>
              <a:gd name="T71" fmla="*/ 33 h 117"/>
              <a:gd name="T72" fmla="*/ 1061 w 1061"/>
              <a:gd name="T73" fmla="*/ 34 h 117"/>
              <a:gd name="T74" fmla="*/ 1058 w 1061"/>
              <a:gd name="T75" fmla="*/ 36 h 117"/>
              <a:gd name="T76" fmla="*/ 1061 w 1061"/>
              <a:gd name="T77" fmla="*/ 36 h 117"/>
              <a:gd name="T78" fmla="*/ 480 w 1061"/>
              <a:gd name="T79" fmla="*/ 36 h 117"/>
              <a:gd name="T80" fmla="*/ 477 w 1061"/>
              <a:gd name="T81" fmla="*/ 33 h 117"/>
              <a:gd name="T82" fmla="*/ 481 w 1061"/>
              <a:gd name="T83" fmla="*/ 36 h 117"/>
              <a:gd name="T84" fmla="*/ 620 w 1061"/>
              <a:gd name="T85" fmla="*/ 17 h 117"/>
              <a:gd name="T86" fmla="*/ 1000 w 1061"/>
              <a:gd name="T87" fmla="*/ 57 h 117"/>
              <a:gd name="T88" fmla="*/ 809 w 1061"/>
              <a:gd name="T89" fmla="*/ 45 h 117"/>
              <a:gd name="T90" fmla="*/ 235 w 1061"/>
              <a:gd name="T91" fmla="*/ 52 h 117"/>
              <a:gd name="T92" fmla="*/ 348 w 1061"/>
              <a:gd name="T93" fmla="*/ 64 h 117"/>
              <a:gd name="T94" fmla="*/ 478 w 1061"/>
              <a:gd name="T95" fmla="*/ 36 h 117"/>
              <a:gd name="T96" fmla="*/ 481 w 1061"/>
              <a:gd name="T97" fmla="*/ 35 h 117"/>
              <a:gd name="T98" fmla="*/ 1057 w 1061"/>
              <a:gd name="T99" fmla="*/ 34 h 117"/>
              <a:gd name="T100" fmla="*/ 1060 w 1061"/>
              <a:gd name="T101" fmla="*/ 35 h 117"/>
              <a:gd name="T102" fmla="*/ 478 w 1061"/>
              <a:gd name="T103" fmla="*/ 32 h 117"/>
              <a:gd name="T104" fmla="*/ 1059 w 1061"/>
              <a:gd name="T105" fmla="*/ 35 h 117"/>
              <a:gd name="T106" fmla="*/ 480 w 1061"/>
              <a:gd name="T107" fmla="*/ 35 h 117"/>
              <a:gd name="T108" fmla="*/ 478 w 1061"/>
              <a:gd name="T109" fmla="*/ 33 h 117"/>
              <a:gd name="T110" fmla="*/ 1060 w 1061"/>
              <a:gd name="T111" fmla="*/ 33 h 117"/>
              <a:gd name="T112" fmla="*/ 1060 w 1061"/>
              <a:gd name="T113" fmla="*/ 33 h 117"/>
              <a:gd name="T114" fmla="*/ 1060 w 1061"/>
              <a:gd name="T115"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1" h="117">
                <a:moveTo>
                  <a:pt x="80" y="23"/>
                </a:moveTo>
                <a:cubicBezTo>
                  <a:pt x="80" y="24"/>
                  <a:pt x="80" y="24"/>
                  <a:pt x="79" y="25"/>
                </a:cubicBezTo>
                <a:cubicBezTo>
                  <a:pt x="69" y="48"/>
                  <a:pt x="59" y="71"/>
                  <a:pt x="49" y="94"/>
                </a:cubicBezTo>
                <a:cubicBezTo>
                  <a:pt x="49" y="94"/>
                  <a:pt x="49" y="94"/>
                  <a:pt x="49" y="95"/>
                </a:cubicBezTo>
                <a:cubicBezTo>
                  <a:pt x="48" y="95"/>
                  <a:pt x="48" y="96"/>
                  <a:pt x="47" y="95"/>
                </a:cubicBezTo>
                <a:cubicBezTo>
                  <a:pt x="46" y="95"/>
                  <a:pt x="44" y="96"/>
                  <a:pt x="43" y="95"/>
                </a:cubicBezTo>
                <a:cubicBezTo>
                  <a:pt x="42" y="95"/>
                  <a:pt x="42" y="93"/>
                  <a:pt x="41" y="92"/>
                </a:cubicBezTo>
                <a:cubicBezTo>
                  <a:pt x="31" y="69"/>
                  <a:pt x="21" y="47"/>
                  <a:pt x="11" y="25"/>
                </a:cubicBezTo>
                <a:cubicBezTo>
                  <a:pt x="11" y="24"/>
                  <a:pt x="11" y="24"/>
                  <a:pt x="10" y="23"/>
                </a:cubicBezTo>
                <a:cubicBezTo>
                  <a:pt x="10" y="24"/>
                  <a:pt x="10" y="25"/>
                  <a:pt x="10" y="25"/>
                </a:cubicBezTo>
                <a:cubicBezTo>
                  <a:pt x="10" y="48"/>
                  <a:pt x="10" y="71"/>
                  <a:pt x="10" y="93"/>
                </a:cubicBezTo>
                <a:cubicBezTo>
                  <a:pt x="10" y="96"/>
                  <a:pt x="11" y="95"/>
                  <a:pt x="8" y="95"/>
                </a:cubicBezTo>
                <a:cubicBezTo>
                  <a:pt x="6" y="95"/>
                  <a:pt x="4" y="95"/>
                  <a:pt x="1" y="95"/>
                </a:cubicBezTo>
                <a:cubicBezTo>
                  <a:pt x="0" y="95"/>
                  <a:pt x="0" y="95"/>
                  <a:pt x="0" y="95"/>
                </a:cubicBezTo>
                <a:cubicBezTo>
                  <a:pt x="0" y="94"/>
                  <a:pt x="0" y="94"/>
                  <a:pt x="0" y="93"/>
                </a:cubicBezTo>
                <a:cubicBezTo>
                  <a:pt x="0" y="65"/>
                  <a:pt x="0" y="37"/>
                  <a:pt x="0" y="9"/>
                </a:cubicBezTo>
                <a:cubicBezTo>
                  <a:pt x="0" y="7"/>
                  <a:pt x="0" y="7"/>
                  <a:pt x="2" y="7"/>
                </a:cubicBezTo>
                <a:cubicBezTo>
                  <a:pt x="6" y="7"/>
                  <a:pt x="9" y="7"/>
                  <a:pt x="12" y="7"/>
                </a:cubicBezTo>
                <a:cubicBezTo>
                  <a:pt x="14" y="7"/>
                  <a:pt x="14" y="7"/>
                  <a:pt x="15" y="8"/>
                </a:cubicBezTo>
                <a:cubicBezTo>
                  <a:pt x="21" y="24"/>
                  <a:pt x="28" y="39"/>
                  <a:pt x="35" y="55"/>
                </a:cubicBezTo>
                <a:cubicBezTo>
                  <a:pt x="38" y="62"/>
                  <a:pt x="41" y="69"/>
                  <a:pt x="45" y="76"/>
                </a:cubicBezTo>
                <a:cubicBezTo>
                  <a:pt x="45" y="77"/>
                  <a:pt x="45" y="77"/>
                  <a:pt x="45" y="78"/>
                </a:cubicBezTo>
                <a:cubicBezTo>
                  <a:pt x="46" y="77"/>
                  <a:pt x="46" y="77"/>
                  <a:pt x="46" y="76"/>
                </a:cubicBezTo>
                <a:cubicBezTo>
                  <a:pt x="52" y="63"/>
                  <a:pt x="58" y="50"/>
                  <a:pt x="64" y="36"/>
                </a:cubicBezTo>
                <a:cubicBezTo>
                  <a:pt x="69" y="27"/>
                  <a:pt x="73" y="18"/>
                  <a:pt x="77" y="8"/>
                </a:cubicBezTo>
                <a:cubicBezTo>
                  <a:pt x="77" y="7"/>
                  <a:pt x="78" y="7"/>
                  <a:pt x="79" y="7"/>
                </a:cubicBezTo>
                <a:cubicBezTo>
                  <a:pt x="83" y="7"/>
                  <a:pt x="86" y="7"/>
                  <a:pt x="90" y="7"/>
                </a:cubicBezTo>
                <a:cubicBezTo>
                  <a:pt x="91" y="7"/>
                  <a:pt x="91" y="7"/>
                  <a:pt x="91" y="8"/>
                </a:cubicBezTo>
                <a:cubicBezTo>
                  <a:pt x="91" y="11"/>
                  <a:pt x="91" y="13"/>
                  <a:pt x="91" y="16"/>
                </a:cubicBezTo>
                <a:cubicBezTo>
                  <a:pt x="91" y="42"/>
                  <a:pt x="91" y="68"/>
                  <a:pt x="91" y="94"/>
                </a:cubicBezTo>
                <a:cubicBezTo>
                  <a:pt x="91" y="96"/>
                  <a:pt x="91" y="95"/>
                  <a:pt x="89" y="95"/>
                </a:cubicBezTo>
                <a:cubicBezTo>
                  <a:pt x="86" y="95"/>
                  <a:pt x="84" y="95"/>
                  <a:pt x="82" y="95"/>
                </a:cubicBezTo>
                <a:cubicBezTo>
                  <a:pt x="80" y="95"/>
                  <a:pt x="80" y="95"/>
                  <a:pt x="80" y="94"/>
                </a:cubicBezTo>
                <a:cubicBezTo>
                  <a:pt x="80" y="94"/>
                  <a:pt x="80" y="94"/>
                  <a:pt x="80" y="93"/>
                </a:cubicBezTo>
                <a:cubicBezTo>
                  <a:pt x="80" y="71"/>
                  <a:pt x="80" y="48"/>
                  <a:pt x="80" y="25"/>
                </a:cubicBezTo>
                <a:cubicBezTo>
                  <a:pt x="80" y="25"/>
                  <a:pt x="80" y="24"/>
                  <a:pt x="80" y="23"/>
                </a:cubicBezTo>
                <a:close/>
                <a:moveTo>
                  <a:pt x="644" y="72"/>
                </a:moveTo>
                <a:cubicBezTo>
                  <a:pt x="647" y="65"/>
                  <a:pt x="648" y="58"/>
                  <a:pt x="648" y="50"/>
                </a:cubicBezTo>
                <a:cubicBezTo>
                  <a:pt x="648" y="43"/>
                  <a:pt x="647" y="37"/>
                  <a:pt x="644" y="30"/>
                </a:cubicBezTo>
                <a:cubicBezTo>
                  <a:pt x="640" y="19"/>
                  <a:pt x="631" y="11"/>
                  <a:pt x="620" y="7"/>
                </a:cubicBezTo>
                <a:cubicBezTo>
                  <a:pt x="612" y="5"/>
                  <a:pt x="605" y="5"/>
                  <a:pt x="597" y="6"/>
                </a:cubicBezTo>
                <a:cubicBezTo>
                  <a:pt x="585" y="9"/>
                  <a:pt x="575" y="16"/>
                  <a:pt x="569" y="27"/>
                </a:cubicBezTo>
                <a:cubicBezTo>
                  <a:pt x="566" y="34"/>
                  <a:pt x="564" y="42"/>
                  <a:pt x="564" y="50"/>
                </a:cubicBezTo>
                <a:cubicBezTo>
                  <a:pt x="564" y="57"/>
                  <a:pt x="565" y="64"/>
                  <a:pt x="567" y="71"/>
                </a:cubicBezTo>
                <a:cubicBezTo>
                  <a:pt x="571" y="80"/>
                  <a:pt x="577" y="88"/>
                  <a:pt x="586" y="93"/>
                </a:cubicBezTo>
                <a:cubicBezTo>
                  <a:pt x="591" y="95"/>
                  <a:pt x="597" y="97"/>
                  <a:pt x="603" y="97"/>
                </a:cubicBezTo>
                <a:cubicBezTo>
                  <a:pt x="605" y="97"/>
                  <a:pt x="605" y="97"/>
                  <a:pt x="606" y="98"/>
                </a:cubicBezTo>
                <a:cubicBezTo>
                  <a:pt x="611" y="104"/>
                  <a:pt x="616" y="110"/>
                  <a:pt x="621" y="116"/>
                </a:cubicBezTo>
                <a:cubicBezTo>
                  <a:pt x="622" y="117"/>
                  <a:pt x="623" y="117"/>
                  <a:pt x="624" y="117"/>
                </a:cubicBezTo>
                <a:cubicBezTo>
                  <a:pt x="628" y="117"/>
                  <a:pt x="631" y="117"/>
                  <a:pt x="635" y="117"/>
                </a:cubicBezTo>
                <a:cubicBezTo>
                  <a:pt x="636" y="117"/>
                  <a:pt x="636" y="117"/>
                  <a:pt x="637" y="117"/>
                </a:cubicBezTo>
                <a:cubicBezTo>
                  <a:pt x="630" y="110"/>
                  <a:pt x="623" y="103"/>
                  <a:pt x="616" y="96"/>
                </a:cubicBezTo>
                <a:cubicBezTo>
                  <a:pt x="630" y="92"/>
                  <a:pt x="639" y="85"/>
                  <a:pt x="644" y="72"/>
                </a:cubicBezTo>
                <a:close/>
                <a:moveTo>
                  <a:pt x="474" y="87"/>
                </a:moveTo>
                <a:cubicBezTo>
                  <a:pt x="471" y="88"/>
                  <a:pt x="468" y="88"/>
                  <a:pt x="465" y="88"/>
                </a:cubicBezTo>
                <a:cubicBezTo>
                  <a:pt x="462" y="87"/>
                  <a:pt x="460" y="86"/>
                  <a:pt x="459" y="83"/>
                </a:cubicBezTo>
                <a:cubicBezTo>
                  <a:pt x="459" y="81"/>
                  <a:pt x="458" y="79"/>
                  <a:pt x="458" y="77"/>
                </a:cubicBezTo>
                <a:cubicBezTo>
                  <a:pt x="458" y="65"/>
                  <a:pt x="458" y="54"/>
                  <a:pt x="458" y="42"/>
                </a:cubicBezTo>
                <a:cubicBezTo>
                  <a:pt x="458" y="41"/>
                  <a:pt x="458" y="41"/>
                  <a:pt x="460" y="41"/>
                </a:cubicBezTo>
                <a:cubicBezTo>
                  <a:pt x="465" y="41"/>
                  <a:pt x="469" y="41"/>
                  <a:pt x="473" y="41"/>
                </a:cubicBezTo>
                <a:cubicBezTo>
                  <a:pt x="474" y="41"/>
                  <a:pt x="474" y="41"/>
                  <a:pt x="474" y="40"/>
                </a:cubicBezTo>
                <a:cubicBezTo>
                  <a:pt x="474" y="38"/>
                  <a:pt x="474" y="35"/>
                  <a:pt x="474" y="33"/>
                </a:cubicBezTo>
                <a:cubicBezTo>
                  <a:pt x="474" y="32"/>
                  <a:pt x="474" y="32"/>
                  <a:pt x="473" y="32"/>
                </a:cubicBezTo>
                <a:cubicBezTo>
                  <a:pt x="469" y="32"/>
                  <a:pt x="465" y="32"/>
                  <a:pt x="461" y="32"/>
                </a:cubicBezTo>
                <a:cubicBezTo>
                  <a:pt x="458" y="32"/>
                  <a:pt x="458" y="32"/>
                  <a:pt x="458" y="30"/>
                </a:cubicBezTo>
                <a:cubicBezTo>
                  <a:pt x="458" y="25"/>
                  <a:pt x="458" y="20"/>
                  <a:pt x="458" y="15"/>
                </a:cubicBezTo>
                <a:cubicBezTo>
                  <a:pt x="458" y="14"/>
                  <a:pt x="459" y="14"/>
                  <a:pt x="458" y="13"/>
                </a:cubicBezTo>
                <a:cubicBezTo>
                  <a:pt x="455" y="14"/>
                  <a:pt x="452" y="15"/>
                  <a:pt x="450" y="16"/>
                </a:cubicBezTo>
                <a:cubicBezTo>
                  <a:pt x="448" y="17"/>
                  <a:pt x="448" y="16"/>
                  <a:pt x="448" y="18"/>
                </a:cubicBezTo>
                <a:cubicBezTo>
                  <a:pt x="448" y="22"/>
                  <a:pt x="448" y="27"/>
                  <a:pt x="448" y="31"/>
                </a:cubicBezTo>
                <a:cubicBezTo>
                  <a:pt x="448" y="32"/>
                  <a:pt x="448" y="32"/>
                  <a:pt x="447" y="32"/>
                </a:cubicBezTo>
                <a:cubicBezTo>
                  <a:pt x="440" y="32"/>
                  <a:pt x="432" y="32"/>
                  <a:pt x="424" y="32"/>
                </a:cubicBezTo>
                <a:cubicBezTo>
                  <a:pt x="424" y="32"/>
                  <a:pt x="423" y="32"/>
                  <a:pt x="423" y="31"/>
                </a:cubicBezTo>
                <a:cubicBezTo>
                  <a:pt x="423" y="28"/>
                  <a:pt x="423" y="25"/>
                  <a:pt x="423" y="22"/>
                </a:cubicBezTo>
                <a:cubicBezTo>
                  <a:pt x="423" y="20"/>
                  <a:pt x="424" y="17"/>
                  <a:pt x="424" y="15"/>
                </a:cubicBezTo>
                <a:cubicBezTo>
                  <a:pt x="425" y="12"/>
                  <a:pt x="427" y="10"/>
                  <a:pt x="430" y="10"/>
                </a:cubicBezTo>
                <a:cubicBezTo>
                  <a:pt x="431" y="9"/>
                  <a:pt x="433" y="9"/>
                  <a:pt x="435" y="9"/>
                </a:cubicBezTo>
                <a:cubicBezTo>
                  <a:pt x="437" y="9"/>
                  <a:pt x="439" y="10"/>
                  <a:pt x="441" y="10"/>
                </a:cubicBezTo>
                <a:cubicBezTo>
                  <a:pt x="441" y="8"/>
                  <a:pt x="441" y="5"/>
                  <a:pt x="441" y="2"/>
                </a:cubicBezTo>
                <a:cubicBezTo>
                  <a:pt x="441" y="2"/>
                  <a:pt x="440" y="1"/>
                  <a:pt x="440" y="1"/>
                </a:cubicBezTo>
                <a:cubicBezTo>
                  <a:pt x="434" y="0"/>
                  <a:pt x="429" y="0"/>
                  <a:pt x="424" y="2"/>
                </a:cubicBezTo>
                <a:cubicBezTo>
                  <a:pt x="417" y="6"/>
                  <a:pt x="414" y="12"/>
                  <a:pt x="413" y="19"/>
                </a:cubicBezTo>
                <a:cubicBezTo>
                  <a:pt x="413" y="23"/>
                  <a:pt x="413" y="27"/>
                  <a:pt x="413" y="31"/>
                </a:cubicBezTo>
                <a:cubicBezTo>
                  <a:pt x="413" y="32"/>
                  <a:pt x="413" y="32"/>
                  <a:pt x="412" y="32"/>
                </a:cubicBezTo>
                <a:cubicBezTo>
                  <a:pt x="409" y="32"/>
                  <a:pt x="406" y="32"/>
                  <a:pt x="403" y="32"/>
                </a:cubicBezTo>
                <a:cubicBezTo>
                  <a:pt x="403" y="32"/>
                  <a:pt x="402" y="32"/>
                  <a:pt x="402" y="33"/>
                </a:cubicBezTo>
                <a:cubicBezTo>
                  <a:pt x="402" y="35"/>
                  <a:pt x="402" y="38"/>
                  <a:pt x="402" y="40"/>
                </a:cubicBezTo>
                <a:cubicBezTo>
                  <a:pt x="402" y="40"/>
                  <a:pt x="403" y="41"/>
                  <a:pt x="403" y="41"/>
                </a:cubicBezTo>
                <a:cubicBezTo>
                  <a:pt x="406" y="41"/>
                  <a:pt x="409" y="41"/>
                  <a:pt x="412" y="41"/>
                </a:cubicBezTo>
                <a:cubicBezTo>
                  <a:pt x="413" y="41"/>
                  <a:pt x="413" y="41"/>
                  <a:pt x="413" y="42"/>
                </a:cubicBezTo>
                <a:cubicBezTo>
                  <a:pt x="413" y="42"/>
                  <a:pt x="413" y="43"/>
                  <a:pt x="413" y="43"/>
                </a:cubicBezTo>
                <a:cubicBezTo>
                  <a:pt x="413" y="60"/>
                  <a:pt x="413" y="77"/>
                  <a:pt x="413" y="93"/>
                </a:cubicBezTo>
                <a:cubicBezTo>
                  <a:pt x="413" y="94"/>
                  <a:pt x="413" y="94"/>
                  <a:pt x="413" y="94"/>
                </a:cubicBezTo>
                <a:cubicBezTo>
                  <a:pt x="413" y="95"/>
                  <a:pt x="413" y="95"/>
                  <a:pt x="414" y="95"/>
                </a:cubicBezTo>
                <a:cubicBezTo>
                  <a:pt x="416" y="95"/>
                  <a:pt x="418" y="96"/>
                  <a:pt x="420" y="95"/>
                </a:cubicBezTo>
                <a:cubicBezTo>
                  <a:pt x="421" y="95"/>
                  <a:pt x="422" y="96"/>
                  <a:pt x="423" y="95"/>
                </a:cubicBezTo>
                <a:cubicBezTo>
                  <a:pt x="424" y="95"/>
                  <a:pt x="423" y="93"/>
                  <a:pt x="423" y="92"/>
                </a:cubicBezTo>
                <a:cubicBezTo>
                  <a:pt x="423" y="75"/>
                  <a:pt x="423" y="59"/>
                  <a:pt x="423" y="42"/>
                </a:cubicBezTo>
                <a:cubicBezTo>
                  <a:pt x="423" y="40"/>
                  <a:pt x="423" y="41"/>
                  <a:pt x="425" y="41"/>
                </a:cubicBezTo>
                <a:cubicBezTo>
                  <a:pt x="432" y="41"/>
                  <a:pt x="439" y="41"/>
                  <a:pt x="446" y="41"/>
                </a:cubicBezTo>
                <a:cubicBezTo>
                  <a:pt x="447" y="41"/>
                  <a:pt x="447" y="41"/>
                  <a:pt x="447" y="41"/>
                </a:cubicBezTo>
                <a:cubicBezTo>
                  <a:pt x="448" y="41"/>
                  <a:pt x="448" y="41"/>
                  <a:pt x="448" y="42"/>
                </a:cubicBezTo>
                <a:cubicBezTo>
                  <a:pt x="448" y="42"/>
                  <a:pt x="448" y="42"/>
                  <a:pt x="448" y="43"/>
                </a:cubicBezTo>
                <a:cubicBezTo>
                  <a:pt x="448" y="55"/>
                  <a:pt x="448" y="66"/>
                  <a:pt x="448" y="78"/>
                </a:cubicBezTo>
                <a:cubicBezTo>
                  <a:pt x="448" y="81"/>
                  <a:pt x="449" y="85"/>
                  <a:pt x="450" y="88"/>
                </a:cubicBezTo>
                <a:cubicBezTo>
                  <a:pt x="451" y="92"/>
                  <a:pt x="454" y="95"/>
                  <a:pt x="459" y="96"/>
                </a:cubicBezTo>
                <a:cubicBezTo>
                  <a:pt x="462" y="97"/>
                  <a:pt x="465" y="97"/>
                  <a:pt x="469" y="97"/>
                </a:cubicBezTo>
                <a:cubicBezTo>
                  <a:pt x="470" y="96"/>
                  <a:pt x="472" y="96"/>
                  <a:pt x="474" y="95"/>
                </a:cubicBezTo>
                <a:cubicBezTo>
                  <a:pt x="474" y="95"/>
                  <a:pt x="474" y="95"/>
                  <a:pt x="474" y="94"/>
                </a:cubicBezTo>
                <a:cubicBezTo>
                  <a:pt x="474" y="92"/>
                  <a:pt x="474" y="89"/>
                  <a:pt x="474" y="87"/>
                </a:cubicBezTo>
                <a:cubicBezTo>
                  <a:pt x="474" y="86"/>
                  <a:pt x="474" y="86"/>
                  <a:pt x="474" y="87"/>
                </a:cubicBezTo>
                <a:close/>
                <a:moveTo>
                  <a:pt x="1004" y="83"/>
                </a:moveTo>
                <a:cubicBezTo>
                  <a:pt x="998" y="87"/>
                  <a:pt x="990" y="89"/>
                  <a:pt x="982" y="88"/>
                </a:cubicBezTo>
                <a:cubicBezTo>
                  <a:pt x="975" y="87"/>
                  <a:pt x="971" y="83"/>
                  <a:pt x="968" y="77"/>
                </a:cubicBezTo>
                <a:cubicBezTo>
                  <a:pt x="967" y="74"/>
                  <a:pt x="966" y="71"/>
                  <a:pt x="966" y="68"/>
                </a:cubicBezTo>
                <a:cubicBezTo>
                  <a:pt x="966" y="66"/>
                  <a:pt x="966" y="66"/>
                  <a:pt x="968" y="66"/>
                </a:cubicBezTo>
                <a:cubicBezTo>
                  <a:pt x="981" y="66"/>
                  <a:pt x="995" y="66"/>
                  <a:pt x="1009" y="66"/>
                </a:cubicBezTo>
                <a:cubicBezTo>
                  <a:pt x="1009" y="66"/>
                  <a:pt x="1009" y="66"/>
                  <a:pt x="1010" y="66"/>
                </a:cubicBezTo>
                <a:cubicBezTo>
                  <a:pt x="1010" y="66"/>
                  <a:pt x="1011" y="66"/>
                  <a:pt x="1011" y="65"/>
                </a:cubicBezTo>
                <a:cubicBezTo>
                  <a:pt x="1011" y="63"/>
                  <a:pt x="1011" y="62"/>
                  <a:pt x="1011" y="60"/>
                </a:cubicBezTo>
                <a:cubicBezTo>
                  <a:pt x="1010" y="55"/>
                  <a:pt x="1010" y="50"/>
                  <a:pt x="1008" y="46"/>
                </a:cubicBezTo>
                <a:cubicBezTo>
                  <a:pt x="1005" y="39"/>
                  <a:pt x="1001" y="34"/>
                  <a:pt x="994" y="32"/>
                </a:cubicBezTo>
                <a:cubicBezTo>
                  <a:pt x="988" y="30"/>
                  <a:pt x="982" y="30"/>
                  <a:pt x="977" y="32"/>
                </a:cubicBezTo>
                <a:cubicBezTo>
                  <a:pt x="968" y="34"/>
                  <a:pt x="963" y="39"/>
                  <a:pt x="959" y="47"/>
                </a:cubicBezTo>
                <a:cubicBezTo>
                  <a:pt x="954" y="58"/>
                  <a:pt x="954" y="70"/>
                  <a:pt x="958" y="81"/>
                </a:cubicBezTo>
                <a:cubicBezTo>
                  <a:pt x="962" y="90"/>
                  <a:pt x="968" y="95"/>
                  <a:pt x="977" y="96"/>
                </a:cubicBezTo>
                <a:cubicBezTo>
                  <a:pt x="984" y="98"/>
                  <a:pt x="991" y="97"/>
                  <a:pt x="997" y="95"/>
                </a:cubicBezTo>
                <a:cubicBezTo>
                  <a:pt x="1000" y="94"/>
                  <a:pt x="1003" y="93"/>
                  <a:pt x="1005" y="92"/>
                </a:cubicBezTo>
                <a:cubicBezTo>
                  <a:pt x="1006" y="91"/>
                  <a:pt x="1006" y="91"/>
                  <a:pt x="1006" y="90"/>
                </a:cubicBezTo>
                <a:cubicBezTo>
                  <a:pt x="1006" y="87"/>
                  <a:pt x="1006" y="85"/>
                  <a:pt x="1006" y="81"/>
                </a:cubicBezTo>
                <a:cubicBezTo>
                  <a:pt x="1005" y="82"/>
                  <a:pt x="1005" y="82"/>
                  <a:pt x="1004" y="83"/>
                </a:cubicBezTo>
                <a:close/>
                <a:moveTo>
                  <a:pt x="552" y="9"/>
                </a:moveTo>
                <a:cubicBezTo>
                  <a:pt x="552" y="8"/>
                  <a:pt x="552" y="8"/>
                  <a:pt x="552" y="8"/>
                </a:cubicBezTo>
                <a:cubicBezTo>
                  <a:pt x="551" y="7"/>
                  <a:pt x="550" y="7"/>
                  <a:pt x="549" y="7"/>
                </a:cubicBezTo>
                <a:cubicBezTo>
                  <a:pt x="545" y="6"/>
                  <a:pt x="542" y="5"/>
                  <a:pt x="539" y="5"/>
                </a:cubicBezTo>
                <a:cubicBezTo>
                  <a:pt x="534" y="5"/>
                  <a:pt x="529" y="5"/>
                  <a:pt x="524" y="7"/>
                </a:cubicBezTo>
                <a:cubicBezTo>
                  <a:pt x="513" y="10"/>
                  <a:pt x="507" y="18"/>
                  <a:pt x="507" y="28"/>
                </a:cubicBezTo>
                <a:cubicBezTo>
                  <a:pt x="507" y="35"/>
                  <a:pt x="509" y="40"/>
                  <a:pt x="513" y="45"/>
                </a:cubicBezTo>
                <a:cubicBezTo>
                  <a:pt x="516" y="48"/>
                  <a:pt x="519" y="50"/>
                  <a:pt x="522" y="52"/>
                </a:cubicBezTo>
                <a:cubicBezTo>
                  <a:pt x="525" y="53"/>
                  <a:pt x="528" y="55"/>
                  <a:pt x="531" y="57"/>
                </a:cubicBezTo>
                <a:cubicBezTo>
                  <a:pt x="534" y="59"/>
                  <a:pt x="537" y="61"/>
                  <a:pt x="540" y="63"/>
                </a:cubicBezTo>
                <a:cubicBezTo>
                  <a:pt x="544" y="66"/>
                  <a:pt x="545" y="71"/>
                  <a:pt x="545" y="76"/>
                </a:cubicBezTo>
                <a:cubicBezTo>
                  <a:pt x="545" y="81"/>
                  <a:pt x="542" y="84"/>
                  <a:pt x="537" y="86"/>
                </a:cubicBezTo>
                <a:cubicBezTo>
                  <a:pt x="535" y="87"/>
                  <a:pt x="532" y="87"/>
                  <a:pt x="530" y="88"/>
                </a:cubicBezTo>
                <a:cubicBezTo>
                  <a:pt x="522" y="88"/>
                  <a:pt x="514" y="85"/>
                  <a:pt x="508" y="81"/>
                </a:cubicBezTo>
                <a:cubicBezTo>
                  <a:pt x="507" y="80"/>
                  <a:pt x="507" y="80"/>
                  <a:pt x="507" y="80"/>
                </a:cubicBezTo>
                <a:cubicBezTo>
                  <a:pt x="507" y="84"/>
                  <a:pt x="507" y="87"/>
                  <a:pt x="507" y="91"/>
                </a:cubicBezTo>
                <a:cubicBezTo>
                  <a:pt x="507" y="92"/>
                  <a:pt x="507" y="92"/>
                  <a:pt x="508" y="92"/>
                </a:cubicBezTo>
                <a:cubicBezTo>
                  <a:pt x="509" y="93"/>
                  <a:pt x="511" y="94"/>
                  <a:pt x="513" y="95"/>
                </a:cubicBezTo>
                <a:cubicBezTo>
                  <a:pt x="521" y="97"/>
                  <a:pt x="529" y="98"/>
                  <a:pt x="537" y="96"/>
                </a:cubicBezTo>
                <a:cubicBezTo>
                  <a:pt x="543" y="94"/>
                  <a:pt x="548" y="92"/>
                  <a:pt x="551" y="88"/>
                </a:cubicBezTo>
                <a:cubicBezTo>
                  <a:pt x="557" y="81"/>
                  <a:pt x="559" y="66"/>
                  <a:pt x="549" y="57"/>
                </a:cubicBezTo>
                <a:cubicBezTo>
                  <a:pt x="547" y="55"/>
                  <a:pt x="545" y="53"/>
                  <a:pt x="542" y="52"/>
                </a:cubicBezTo>
                <a:cubicBezTo>
                  <a:pt x="539" y="50"/>
                  <a:pt x="536" y="48"/>
                  <a:pt x="533" y="46"/>
                </a:cubicBezTo>
                <a:cubicBezTo>
                  <a:pt x="530" y="44"/>
                  <a:pt x="526" y="42"/>
                  <a:pt x="523" y="40"/>
                </a:cubicBezTo>
                <a:cubicBezTo>
                  <a:pt x="519" y="37"/>
                  <a:pt x="518" y="33"/>
                  <a:pt x="518" y="28"/>
                </a:cubicBezTo>
                <a:cubicBezTo>
                  <a:pt x="518" y="23"/>
                  <a:pt x="520" y="20"/>
                  <a:pt x="524" y="17"/>
                </a:cubicBezTo>
                <a:cubicBezTo>
                  <a:pt x="525" y="16"/>
                  <a:pt x="527" y="16"/>
                  <a:pt x="528" y="15"/>
                </a:cubicBezTo>
                <a:cubicBezTo>
                  <a:pt x="533" y="14"/>
                  <a:pt x="537" y="14"/>
                  <a:pt x="541" y="15"/>
                </a:cubicBezTo>
                <a:cubicBezTo>
                  <a:pt x="545" y="16"/>
                  <a:pt x="549" y="17"/>
                  <a:pt x="552" y="20"/>
                </a:cubicBezTo>
                <a:cubicBezTo>
                  <a:pt x="552" y="16"/>
                  <a:pt x="552" y="13"/>
                  <a:pt x="552" y="9"/>
                </a:cubicBezTo>
                <a:close/>
                <a:moveTo>
                  <a:pt x="842" y="82"/>
                </a:moveTo>
                <a:cubicBezTo>
                  <a:pt x="835" y="87"/>
                  <a:pt x="827" y="89"/>
                  <a:pt x="819" y="88"/>
                </a:cubicBezTo>
                <a:cubicBezTo>
                  <a:pt x="812" y="87"/>
                  <a:pt x="807" y="83"/>
                  <a:pt x="805" y="77"/>
                </a:cubicBezTo>
                <a:cubicBezTo>
                  <a:pt x="804" y="74"/>
                  <a:pt x="803" y="71"/>
                  <a:pt x="803" y="68"/>
                </a:cubicBezTo>
                <a:cubicBezTo>
                  <a:pt x="803" y="66"/>
                  <a:pt x="803" y="66"/>
                  <a:pt x="804" y="66"/>
                </a:cubicBezTo>
                <a:cubicBezTo>
                  <a:pt x="818" y="66"/>
                  <a:pt x="832" y="66"/>
                  <a:pt x="845" y="66"/>
                </a:cubicBezTo>
                <a:cubicBezTo>
                  <a:pt x="846" y="66"/>
                  <a:pt x="846" y="66"/>
                  <a:pt x="847" y="66"/>
                </a:cubicBezTo>
                <a:cubicBezTo>
                  <a:pt x="847" y="66"/>
                  <a:pt x="847" y="66"/>
                  <a:pt x="847" y="65"/>
                </a:cubicBezTo>
                <a:cubicBezTo>
                  <a:pt x="847" y="63"/>
                  <a:pt x="847" y="60"/>
                  <a:pt x="847" y="57"/>
                </a:cubicBezTo>
                <a:cubicBezTo>
                  <a:pt x="847" y="53"/>
                  <a:pt x="847" y="50"/>
                  <a:pt x="845" y="47"/>
                </a:cubicBezTo>
                <a:cubicBezTo>
                  <a:pt x="843" y="40"/>
                  <a:pt x="839" y="35"/>
                  <a:pt x="831" y="32"/>
                </a:cubicBezTo>
                <a:cubicBezTo>
                  <a:pt x="825" y="30"/>
                  <a:pt x="818" y="30"/>
                  <a:pt x="811" y="32"/>
                </a:cubicBezTo>
                <a:cubicBezTo>
                  <a:pt x="804" y="35"/>
                  <a:pt x="798" y="41"/>
                  <a:pt x="795" y="49"/>
                </a:cubicBezTo>
                <a:cubicBezTo>
                  <a:pt x="792" y="55"/>
                  <a:pt x="792" y="62"/>
                  <a:pt x="792" y="68"/>
                </a:cubicBezTo>
                <a:cubicBezTo>
                  <a:pt x="793" y="73"/>
                  <a:pt x="793" y="77"/>
                  <a:pt x="795" y="81"/>
                </a:cubicBezTo>
                <a:cubicBezTo>
                  <a:pt x="799" y="89"/>
                  <a:pt x="805" y="94"/>
                  <a:pt x="814" y="96"/>
                </a:cubicBezTo>
                <a:cubicBezTo>
                  <a:pt x="818" y="97"/>
                  <a:pt x="822" y="97"/>
                  <a:pt x="826" y="97"/>
                </a:cubicBezTo>
                <a:cubicBezTo>
                  <a:pt x="831" y="96"/>
                  <a:pt x="836" y="95"/>
                  <a:pt x="841" y="92"/>
                </a:cubicBezTo>
                <a:cubicBezTo>
                  <a:pt x="843" y="91"/>
                  <a:pt x="843" y="91"/>
                  <a:pt x="843" y="88"/>
                </a:cubicBezTo>
                <a:cubicBezTo>
                  <a:pt x="843" y="86"/>
                  <a:pt x="843" y="84"/>
                  <a:pt x="843" y="82"/>
                </a:cubicBezTo>
                <a:cubicBezTo>
                  <a:pt x="842" y="82"/>
                  <a:pt x="842" y="82"/>
                  <a:pt x="842" y="82"/>
                </a:cubicBezTo>
                <a:close/>
                <a:moveTo>
                  <a:pt x="735" y="81"/>
                </a:moveTo>
                <a:cubicBezTo>
                  <a:pt x="735" y="84"/>
                  <a:pt x="735" y="87"/>
                  <a:pt x="735" y="91"/>
                </a:cubicBezTo>
                <a:cubicBezTo>
                  <a:pt x="735" y="92"/>
                  <a:pt x="736" y="92"/>
                  <a:pt x="737" y="93"/>
                </a:cubicBezTo>
                <a:cubicBezTo>
                  <a:pt x="739" y="94"/>
                  <a:pt x="742" y="95"/>
                  <a:pt x="745" y="96"/>
                </a:cubicBezTo>
                <a:cubicBezTo>
                  <a:pt x="753" y="98"/>
                  <a:pt x="761" y="98"/>
                  <a:pt x="768" y="95"/>
                </a:cubicBezTo>
                <a:cubicBezTo>
                  <a:pt x="777" y="92"/>
                  <a:pt x="783" y="87"/>
                  <a:pt x="784" y="77"/>
                </a:cubicBezTo>
                <a:cubicBezTo>
                  <a:pt x="786" y="70"/>
                  <a:pt x="784" y="63"/>
                  <a:pt x="778" y="58"/>
                </a:cubicBezTo>
                <a:cubicBezTo>
                  <a:pt x="776" y="56"/>
                  <a:pt x="774" y="54"/>
                  <a:pt x="771" y="52"/>
                </a:cubicBezTo>
                <a:cubicBezTo>
                  <a:pt x="768" y="50"/>
                  <a:pt x="764" y="48"/>
                  <a:pt x="761" y="46"/>
                </a:cubicBezTo>
                <a:cubicBezTo>
                  <a:pt x="758" y="44"/>
                  <a:pt x="755" y="42"/>
                  <a:pt x="752" y="40"/>
                </a:cubicBezTo>
                <a:cubicBezTo>
                  <a:pt x="748" y="37"/>
                  <a:pt x="746" y="34"/>
                  <a:pt x="746" y="29"/>
                </a:cubicBezTo>
                <a:cubicBezTo>
                  <a:pt x="746" y="24"/>
                  <a:pt x="748" y="21"/>
                  <a:pt x="751" y="18"/>
                </a:cubicBezTo>
                <a:cubicBezTo>
                  <a:pt x="753" y="17"/>
                  <a:pt x="755" y="16"/>
                  <a:pt x="757" y="15"/>
                </a:cubicBezTo>
                <a:cubicBezTo>
                  <a:pt x="765" y="14"/>
                  <a:pt x="773" y="15"/>
                  <a:pt x="780" y="19"/>
                </a:cubicBezTo>
                <a:cubicBezTo>
                  <a:pt x="780" y="19"/>
                  <a:pt x="780" y="20"/>
                  <a:pt x="781" y="20"/>
                </a:cubicBezTo>
                <a:cubicBezTo>
                  <a:pt x="781" y="20"/>
                  <a:pt x="781" y="20"/>
                  <a:pt x="781" y="20"/>
                </a:cubicBezTo>
                <a:cubicBezTo>
                  <a:pt x="781" y="16"/>
                  <a:pt x="781" y="13"/>
                  <a:pt x="781" y="9"/>
                </a:cubicBezTo>
                <a:cubicBezTo>
                  <a:pt x="781" y="8"/>
                  <a:pt x="781" y="8"/>
                  <a:pt x="780" y="8"/>
                </a:cubicBezTo>
                <a:cubicBezTo>
                  <a:pt x="779" y="7"/>
                  <a:pt x="778" y="7"/>
                  <a:pt x="777" y="7"/>
                </a:cubicBezTo>
                <a:cubicBezTo>
                  <a:pt x="772" y="5"/>
                  <a:pt x="766" y="5"/>
                  <a:pt x="760" y="5"/>
                </a:cubicBezTo>
                <a:cubicBezTo>
                  <a:pt x="756" y="6"/>
                  <a:pt x="753" y="6"/>
                  <a:pt x="749" y="8"/>
                </a:cubicBezTo>
                <a:cubicBezTo>
                  <a:pt x="737" y="14"/>
                  <a:pt x="733" y="25"/>
                  <a:pt x="736" y="36"/>
                </a:cubicBezTo>
                <a:cubicBezTo>
                  <a:pt x="738" y="41"/>
                  <a:pt x="741" y="44"/>
                  <a:pt x="744" y="47"/>
                </a:cubicBezTo>
                <a:cubicBezTo>
                  <a:pt x="748" y="50"/>
                  <a:pt x="751" y="52"/>
                  <a:pt x="755" y="54"/>
                </a:cubicBezTo>
                <a:cubicBezTo>
                  <a:pt x="758" y="56"/>
                  <a:pt x="762" y="58"/>
                  <a:pt x="765" y="61"/>
                </a:cubicBezTo>
                <a:cubicBezTo>
                  <a:pt x="767" y="62"/>
                  <a:pt x="769" y="63"/>
                  <a:pt x="770" y="65"/>
                </a:cubicBezTo>
                <a:cubicBezTo>
                  <a:pt x="774" y="69"/>
                  <a:pt x="775" y="74"/>
                  <a:pt x="773" y="79"/>
                </a:cubicBezTo>
                <a:cubicBezTo>
                  <a:pt x="772" y="83"/>
                  <a:pt x="768" y="86"/>
                  <a:pt x="764" y="87"/>
                </a:cubicBezTo>
                <a:cubicBezTo>
                  <a:pt x="764" y="87"/>
                  <a:pt x="763" y="87"/>
                  <a:pt x="763" y="87"/>
                </a:cubicBezTo>
                <a:cubicBezTo>
                  <a:pt x="757" y="88"/>
                  <a:pt x="751" y="87"/>
                  <a:pt x="745" y="85"/>
                </a:cubicBezTo>
                <a:cubicBezTo>
                  <a:pt x="742" y="84"/>
                  <a:pt x="738" y="82"/>
                  <a:pt x="735" y="80"/>
                </a:cubicBezTo>
                <a:cubicBezTo>
                  <a:pt x="735" y="80"/>
                  <a:pt x="735" y="81"/>
                  <a:pt x="735" y="81"/>
                </a:cubicBezTo>
                <a:close/>
                <a:moveTo>
                  <a:pt x="283" y="50"/>
                </a:moveTo>
                <a:cubicBezTo>
                  <a:pt x="280" y="41"/>
                  <a:pt x="274" y="34"/>
                  <a:pt x="264" y="32"/>
                </a:cubicBezTo>
                <a:cubicBezTo>
                  <a:pt x="259" y="30"/>
                  <a:pt x="254" y="30"/>
                  <a:pt x="248" y="31"/>
                </a:cubicBezTo>
                <a:cubicBezTo>
                  <a:pt x="237" y="33"/>
                  <a:pt x="230" y="39"/>
                  <a:pt x="226" y="49"/>
                </a:cubicBezTo>
                <a:cubicBezTo>
                  <a:pt x="222" y="58"/>
                  <a:pt x="222" y="68"/>
                  <a:pt x="225" y="77"/>
                </a:cubicBezTo>
                <a:cubicBezTo>
                  <a:pt x="228" y="86"/>
                  <a:pt x="234" y="92"/>
                  <a:pt x="243" y="95"/>
                </a:cubicBezTo>
                <a:cubicBezTo>
                  <a:pt x="248" y="97"/>
                  <a:pt x="254" y="97"/>
                  <a:pt x="260" y="97"/>
                </a:cubicBezTo>
                <a:cubicBezTo>
                  <a:pt x="270" y="95"/>
                  <a:pt x="277" y="90"/>
                  <a:pt x="282" y="81"/>
                </a:cubicBezTo>
                <a:cubicBezTo>
                  <a:pt x="284" y="76"/>
                  <a:pt x="285" y="70"/>
                  <a:pt x="285" y="65"/>
                </a:cubicBezTo>
                <a:cubicBezTo>
                  <a:pt x="285" y="59"/>
                  <a:pt x="285" y="54"/>
                  <a:pt x="283" y="50"/>
                </a:cubicBezTo>
                <a:close/>
                <a:moveTo>
                  <a:pt x="398" y="50"/>
                </a:moveTo>
                <a:cubicBezTo>
                  <a:pt x="395" y="41"/>
                  <a:pt x="389" y="34"/>
                  <a:pt x="379" y="32"/>
                </a:cubicBezTo>
                <a:cubicBezTo>
                  <a:pt x="374" y="30"/>
                  <a:pt x="368" y="30"/>
                  <a:pt x="363" y="31"/>
                </a:cubicBezTo>
                <a:cubicBezTo>
                  <a:pt x="352" y="33"/>
                  <a:pt x="344" y="39"/>
                  <a:pt x="340" y="49"/>
                </a:cubicBezTo>
                <a:cubicBezTo>
                  <a:pt x="337" y="58"/>
                  <a:pt x="336" y="68"/>
                  <a:pt x="339" y="77"/>
                </a:cubicBezTo>
                <a:cubicBezTo>
                  <a:pt x="342" y="86"/>
                  <a:pt x="349" y="93"/>
                  <a:pt x="358" y="96"/>
                </a:cubicBezTo>
                <a:cubicBezTo>
                  <a:pt x="364" y="97"/>
                  <a:pt x="369" y="97"/>
                  <a:pt x="375" y="97"/>
                </a:cubicBezTo>
                <a:cubicBezTo>
                  <a:pt x="385" y="95"/>
                  <a:pt x="392" y="89"/>
                  <a:pt x="397" y="80"/>
                </a:cubicBezTo>
                <a:cubicBezTo>
                  <a:pt x="399" y="75"/>
                  <a:pt x="400" y="69"/>
                  <a:pt x="400" y="63"/>
                </a:cubicBezTo>
                <a:cubicBezTo>
                  <a:pt x="400" y="59"/>
                  <a:pt x="400" y="54"/>
                  <a:pt x="398" y="50"/>
                </a:cubicBezTo>
                <a:close/>
                <a:moveTo>
                  <a:pt x="661" y="93"/>
                </a:moveTo>
                <a:cubicBezTo>
                  <a:pt x="661" y="94"/>
                  <a:pt x="661" y="94"/>
                  <a:pt x="661" y="95"/>
                </a:cubicBezTo>
                <a:cubicBezTo>
                  <a:pt x="661" y="95"/>
                  <a:pt x="662" y="96"/>
                  <a:pt x="662" y="95"/>
                </a:cubicBezTo>
                <a:cubicBezTo>
                  <a:pt x="663" y="95"/>
                  <a:pt x="663" y="95"/>
                  <a:pt x="663" y="95"/>
                </a:cubicBezTo>
                <a:cubicBezTo>
                  <a:pt x="677" y="95"/>
                  <a:pt x="691" y="95"/>
                  <a:pt x="706" y="95"/>
                </a:cubicBezTo>
                <a:cubicBezTo>
                  <a:pt x="706" y="95"/>
                  <a:pt x="706" y="95"/>
                  <a:pt x="707" y="95"/>
                </a:cubicBezTo>
                <a:cubicBezTo>
                  <a:pt x="707" y="95"/>
                  <a:pt x="707" y="95"/>
                  <a:pt x="707" y="95"/>
                </a:cubicBezTo>
                <a:cubicBezTo>
                  <a:pt x="707" y="92"/>
                  <a:pt x="707" y="89"/>
                  <a:pt x="707" y="87"/>
                </a:cubicBezTo>
                <a:cubicBezTo>
                  <a:pt x="707" y="86"/>
                  <a:pt x="707" y="86"/>
                  <a:pt x="707" y="86"/>
                </a:cubicBezTo>
                <a:cubicBezTo>
                  <a:pt x="706" y="86"/>
                  <a:pt x="706" y="86"/>
                  <a:pt x="705" y="86"/>
                </a:cubicBezTo>
                <a:cubicBezTo>
                  <a:pt x="695" y="86"/>
                  <a:pt x="684" y="86"/>
                  <a:pt x="674" y="86"/>
                </a:cubicBezTo>
                <a:cubicBezTo>
                  <a:pt x="672" y="86"/>
                  <a:pt x="672" y="86"/>
                  <a:pt x="672" y="84"/>
                </a:cubicBezTo>
                <a:cubicBezTo>
                  <a:pt x="672" y="59"/>
                  <a:pt x="672" y="34"/>
                  <a:pt x="672" y="9"/>
                </a:cubicBezTo>
                <a:cubicBezTo>
                  <a:pt x="672" y="9"/>
                  <a:pt x="672" y="8"/>
                  <a:pt x="672" y="8"/>
                </a:cubicBezTo>
                <a:cubicBezTo>
                  <a:pt x="672" y="7"/>
                  <a:pt x="671" y="7"/>
                  <a:pt x="671" y="7"/>
                </a:cubicBezTo>
                <a:cubicBezTo>
                  <a:pt x="668" y="7"/>
                  <a:pt x="665" y="7"/>
                  <a:pt x="663" y="7"/>
                </a:cubicBezTo>
                <a:cubicBezTo>
                  <a:pt x="661" y="7"/>
                  <a:pt x="661" y="6"/>
                  <a:pt x="661" y="8"/>
                </a:cubicBezTo>
                <a:cubicBezTo>
                  <a:pt x="661" y="8"/>
                  <a:pt x="661" y="9"/>
                  <a:pt x="661" y="9"/>
                </a:cubicBezTo>
                <a:cubicBezTo>
                  <a:pt x="661" y="23"/>
                  <a:pt x="661" y="37"/>
                  <a:pt x="661" y="51"/>
                </a:cubicBezTo>
                <a:cubicBezTo>
                  <a:pt x="661" y="65"/>
                  <a:pt x="661" y="79"/>
                  <a:pt x="661" y="93"/>
                </a:cubicBezTo>
                <a:close/>
                <a:moveTo>
                  <a:pt x="923" y="83"/>
                </a:moveTo>
                <a:cubicBezTo>
                  <a:pt x="920" y="73"/>
                  <a:pt x="916" y="64"/>
                  <a:pt x="913" y="54"/>
                </a:cubicBezTo>
                <a:cubicBezTo>
                  <a:pt x="911" y="47"/>
                  <a:pt x="908" y="41"/>
                  <a:pt x="906" y="34"/>
                </a:cubicBezTo>
                <a:cubicBezTo>
                  <a:pt x="905" y="32"/>
                  <a:pt x="905" y="32"/>
                  <a:pt x="904" y="32"/>
                </a:cubicBezTo>
                <a:cubicBezTo>
                  <a:pt x="901" y="32"/>
                  <a:pt x="899" y="32"/>
                  <a:pt x="897" y="32"/>
                </a:cubicBezTo>
                <a:cubicBezTo>
                  <a:pt x="896" y="32"/>
                  <a:pt x="895" y="32"/>
                  <a:pt x="894" y="32"/>
                </a:cubicBezTo>
                <a:cubicBezTo>
                  <a:pt x="894" y="33"/>
                  <a:pt x="894" y="33"/>
                  <a:pt x="895" y="33"/>
                </a:cubicBezTo>
                <a:cubicBezTo>
                  <a:pt x="899" y="45"/>
                  <a:pt x="903" y="56"/>
                  <a:pt x="907" y="67"/>
                </a:cubicBezTo>
                <a:cubicBezTo>
                  <a:pt x="911" y="76"/>
                  <a:pt x="914" y="85"/>
                  <a:pt x="917" y="94"/>
                </a:cubicBezTo>
                <a:cubicBezTo>
                  <a:pt x="918" y="96"/>
                  <a:pt x="918" y="95"/>
                  <a:pt x="919" y="95"/>
                </a:cubicBezTo>
                <a:cubicBezTo>
                  <a:pt x="922" y="95"/>
                  <a:pt x="924" y="95"/>
                  <a:pt x="927" y="95"/>
                </a:cubicBezTo>
                <a:cubicBezTo>
                  <a:pt x="928" y="95"/>
                  <a:pt x="928" y="96"/>
                  <a:pt x="929" y="94"/>
                </a:cubicBezTo>
                <a:cubicBezTo>
                  <a:pt x="937" y="74"/>
                  <a:pt x="945" y="54"/>
                  <a:pt x="953" y="34"/>
                </a:cubicBezTo>
                <a:cubicBezTo>
                  <a:pt x="953" y="33"/>
                  <a:pt x="953" y="33"/>
                  <a:pt x="953" y="32"/>
                </a:cubicBezTo>
                <a:cubicBezTo>
                  <a:pt x="953" y="32"/>
                  <a:pt x="952" y="32"/>
                  <a:pt x="952" y="32"/>
                </a:cubicBezTo>
                <a:cubicBezTo>
                  <a:pt x="949" y="32"/>
                  <a:pt x="947" y="32"/>
                  <a:pt x="944" y="32"/>
                </a:cubicBezTo>
                <a:cubicBezTo>
                  <a:pt x="943" y="32"/>
                  <a:pt x="943" y="32"/>
                  <a:pt x="942" y="34"/>
                </a:cubicBezTo>
                <a:cubicBezTo>
                  <a:pt x="936" y="50"/>
                  <a:pt x="930" y="66"/>
                  <a:pt x="924" y="82"/>
                </a:cubicBezTo>
                <a:cubicBezTo>
                  <a:pt x="924" y="83"/>
                  <a:pt x="924" y="83"/>
                  <a:pt x="923" y="84"/>
                </a:cubicBezTo>
                <a:cubicBezTo>
                  <a:pt x="923" y="83"/>
                  <a:pt x="923" y="83"/>
                  <a:pt x="923" y="83"/>
                </a:cubicBezTo>
                <a:close/>
                <a:moveTo>
                  <a:pt x="293" y="92"/>
                </a:moveTo>
                <a:cubicBezTo>
                  <a:pt x="293" y="93"/>
                  <a:pt x="293" y="93"/>
                  <a:pt x="294" y="94"/>
                </a:cubicBezTo>
                <a:cubicBezTo>
                  <a:pt x="299" y="96"/>
                  <a:pt x="304" y="97"/>
                  <a:pt x="310" y="97"/>
                </a:cubicBezTo>
                <a:cubicBezTo>
                  <a:pt x="314" y="97"/>
                  <a:pt x="318" y="96"/>
                  <a:pt x="321" y="94"/>
                </a:cubicBezTo>
                <a:cubicBezTo>
                  <a:pt x="329" y="91"/>
                  <a:pt x="333" y="83"/>
                  <a:pt x="331" y="74"/>
                </a:cubicBezTo>
                <a:cubicBezTo>
                  <a:pt x="330" y="71"/>
                  <a:pt x="328" y="68"/>
                  <a:pt x="325" y="66"/>
                </a:cubicBezTo>
                <a:cubicBezTo>
                  <a:pt x="322" y="63"/>
                  <a:pt x="319" y="61"/>
                  <a:pt x="316" y="60"/>
                </a:cubicBezTo>
                <a:cubicBezTo>
                  <a:pt x="314" y="59"/>
                  <a:pt x="311" y="58"/>
                  <a:pt x="309" y="57"/>
                </a:cubicBezTo>
                <a:cubicBezTo>
                  <a:pt x="308" y="56"/>
                  <a:pt x="307" y="56"/>
                  <a:pt x="306" y="55"/>
                </a:cubicBezTo>
                <a:cubicBezTo>
                  <a:pt x="302" y="52"/>
                  <a:pt x="302" y="46"/>
                  <a:pt x="305" y="42"/>
                </a:cubicBezTo>
                <a:cubicBezTo>
                  <a:pt x="307" y="40"/>
                  <a:pt x="310" y="40"/>
                  <a:pt x="312" y="39"/>
                </a:cubicBezTo>
                <a:cubicBezTo>
                  <a:pt x="318" y="39"/>
                  <a:pt x="323" y="40"/>
                  <a:pt x="328" y="43"/>
                </a:cubicBezTo>
                <a:cubicBezTo>
                  <a:pt x="328" y="43"/>
                  <a:pt x="328" y="44"/>
                  <a:pt x="329" y="43"/>
                </a:cubicBezTo>
                <a:cubicBezTo>
                  <a:pt x="329" y="40"/>
                  <a:pt x="329" y="37"/>
                  <a:pt x="329" y="34"/>
                </a:cubicBezTo>
                <a:cubicBezTo>
                  <a:pt x="329" y="34"/>
                  <a:pt x="328" y="33"/>
                  <a:pt x="328" y="33"/>
                </a:cubicBezTo>
                <a:cubicBezTo>
                  <a:pt x="320" y="30"/>
                  <a:pt x="313" y="29"/>
                  <a:pt x="306" y="32"/>
                </a:cubicBezTo>
                <a:cubicBezTo>
                  <a:pt x="298" y="35"/>
                  <a:pt x="294" y="39"/>
                  <a:pt x="293" y="47"/>
                </a:cubicBezTo>
                <a:cubicBezTo>
                  <a:pt x="292" y="54"/>
                  <a:pt x="294" y="59"/>
                  <a:pt x="300" y="63"/>
                </a:cubicBezTo>
                <a:cubicBezTo>
                  <a:pt x="302" y="65"/>
                  <a:pt x="305" y="66"/>
                  <a:pt x="307" y="67"/>
                </a:cubicBezTo>
                <a:cubicBezTo>
                  <a:pt x="310" y="68"/>
                  <a:pt x="313" y="70"/>
                  <a:pt x="315" y="71"/>
                </a:cubicBezTo>
                <a:cubicBezTo>
                  <a:pt x="316" y="72"/>
                  <a:pt x="318" y="73"/>
                  <a:pt x="319" y="73"/>
                </a:cubicBezTo>
                <a:cubicBezTo>
                  <a:pt x="322" y="77"/>
                  <a:pt x="322" y="85"/>
                  <a:pt x="317" y="87"/>
                </a:cubicBezTo>
                <a:cubicBezTo>
                  <a:pt x="315" y="88"/>
                  <a:pt x="313" y="88"/>
                  <a:pt x="311" y="88"/>
                </a:cubicBezTo>
                <a:cubicBezTo>
                  <a:pt x="305" y="89"/>
                  <a:pt x="299" y="87"/>
                  <a:pt x="294" y="83"/>
                </a:cubicBezTo>
                <a:cubicBezTo>
                  <a:pt x="294" y="83"/>
                  <a:pt x="293" y="83"/>
                  <a:pt x="293" y="83"/>
                </a:cubicBezTo>
                <a:cubicBezTo>
                  <a:pt x="293" y="86"/>
                  <a:pt x="293" y="89"/>
                  <a:pt x="293" y="92"/>
                </a:cubicBezTo>
                <a:close/>
                <a:moveTo>
                  <a:pt x="177" y="84"/>
                </a:moveTo>
                <a:cubicBezTo>
                  <a:pt x="172" y="87"/>
                  <a:pt x="166" y="89"/>
                  <a:pt x="161" y="88"/>
                </a:cubicBezTo>
                <a:cubicBezTo>
                  <a:pt x="153" y="88"/>
                  <a:pt x="147" y="84"/>
                  <a:pt x="144" y="77"/>
                </a:cubicBezTo>
                <a:cubicBezTo>
                  <a:pt x="140" y="68"/>
                  <a:pt x="140" y="59"/>
                  <a:pt x="144" y="50"/>
                </a:cubicBezTo>
                <a:cubicBezTo>
                  <a:pt x="148" y="44"/>
                  <a:pt x="153" y="40"/>
                  <a:pt x="160" y="39"/>
                </a:cubicBezTo>
                <a:cubicBezTo>
                  <a:pt x="166" y="39"/>
                  <a:pt x="171" y="40"/>
                  <a:pt x="176" y="43"/>
                </a:cubicBezTo>
                <a:cubicBezTo>
                  <a:pt x="177" y="43"/>
                  <a:pt x="177" y="44"/>
                  <a:pt x="178" y="44"/>
                </a:cubicBezTo>
                <a:cubicBezTo>
                  <a:pt x="178" y="43"/>
                  <a:pt x="178" y="43"/>
                  <a:pt x="178" y="43"/>
                </a:cubicBezTo>
                <a:cubicBezTo>
                  <a:pt x="178" y="40"/>
                  <a:pt x="178" y="38"/>
                  <a:pt x="178" y="36"/>
                </a:cubicBezTo>
                <a:cubicBezTo>
                  <a:pt x="178" y="34"/>
                  <a:pt x="178" y="34"/>
                  <a:pt x="176" y="33"/>
                </a:cubicBezTo>
                <a:cubicBezTo>
                  <a:pt x="170" y="30"/>
                  <a:pt x="163" y="30"/>
                  <a:pt x="157" y="31"/>
                </a:cubicBezTo>
                <a:cubicBezTo>
                  <a:pt x="146" y="33"/>
                  <a:pt x="138" y="39"/>
                  <a:pt x="134" y="48"/>
                </a:cubicBezTo>
                <a:cubicBezTo>
                  <a:pt x="130" y="58"/>
                  <a:pt x="129" y="67"/>
                  <a:pt x="132" y="77"/>
                </a:cubicBezTo>
                <a:cubicBezTo>
                  <a:pt x="135" y="86"/>
                  <a:pt x="141" y="92"/>
                  <a:pt x="150" y="95"/>
                </a:cubicBezTo>
                <a:cubicBezTo>
                  <a:pt x="156" y="97"/>
                  <a:pt x="162" y="97"/>
                  <a:pt x="168" y="96"/>
                </a:cubicBezTo>
                <a:cubicBezTo>
                  <a:pt x="171" y="96"/>
                  <a:pt x="174" y="95"/>
                  <a:pt x="177" y="93"/>
                </a:cubicBezTo>
                <a:cubicBezTo>
                  <a:pt x="178" y="93"/>
                  <a:pt x="178" y="93"/>
                  <a:pt x="178" y="92"/>
                </a:cubicBezTo>
                <a:cubicBezTo>
                  <a:pt x="178" y="89"/>
                  <a:pt x="178" y="86"/>
                  <a:pt x="178" y="83"/>
                </a:cubicBezTo>
                <a:cubicBezTo>
                  <a:pt x="177" y="83"/>
                  <a:pt x="177" y="84"/>
                  <a:pt x="177" y="84"/>
                </a:cubicBezTo>
                <a:close/>
                <a:moveTo>
                  <a:pt x="200" y="44"/>
                </a:moveTo>
                <a:cubicBezTo>
                  <a:pt x="200" y="44"/>
                  <a:pt x="200" y="43"/>
                  <a:pt x="200" y="43"/>
                </a:cubicBezTo>
                <a:cubicBezTo>
                  <a:pt x="200" y="40"/>
                  <a:pt x="199" y="36"/>
                  <a:pt x="200" y="33"/>
                </a:cubicBezTo>
                <a:cubicBezTo>
                  <a:pt x="200" y="32"/>
                  <a:pt x="199" y="32"/>
                  <a:pt x="198" y="32"/>
                </a:cubicBezTo>
                <a:cubicBezTo>
                  <a:pt x="196" y="32"/>
                  <a:pt x="194" y="32"/>
                  <a:pt x="191" y="32"/>
                </a:cubicBezTo>
                <a:cubicBezTo>
                  <a:pt x="189" y="32"/>
                  <a:pt x="189" y="32"/>
                  <a:pt x="189" y="34"/>
                </a:cubicBezTo>
                <a:cubicBezTo>
                  <a:pt x="189" y="54"/>
                  <a:pt x="189" y="74"/>
                  <a:pt x="189" y="93"/>
                </a:cubicBezTo>
                <a:cubicBezTo>
                  <a:pt x="189" y="94"/>
                  <a:pt x="189" y="94"/>
                  <a:pt x="189" y="94"/>
                </a:cubicBezTo>
                <a:cubicBezTo>
                  <a:pt x="189" y="95"/>
                  <a:pt x="190" y="96"/>
                  <a:pt x="190" y="95"/>
                </a:cubicBezTo>
                <a:cubicBezTo>
                  <a:pt x="193" y="95"/>
                  <a:pt x="196" y="95"/>
                  <a:pt x="198" y="95"/>
                </a:cubicBezTo>
                <a:cubicBezTo>
                  <a:pt x="199" y="95"/>
                  <a:pt x="200" y="95"/>
                  <a:pt x="200" y="94"/>
                </a:cubicBezTo>
                <a:cubicBezTo>
                  <a:pt x="200" y="94"/>
                  <a:pt x="200" y="94"/>
                  <a:pt x="200" y="93"/>
                </a:cubicBezTo>
                <a:cubicBezTo>
                  <a:pt x="200" y="83"/>
                  <a:pt x="200" y="73"/>
                  <a:pt x="200" y="63"/>
                </a:cubicBezTo>
                <a:cubicBezTo>
                  <a:pt x="200" y="61"/>
                  <a:pt x="200" y="59"/>
                  <a:pt x="200" y="56"/>
                </a:cubicBezTo>
                <a:cubicBezTo>
                  <a:pt x="201" y="52"/>
                  <a:pt x="202" y="48"/>
                  <a:pt x="205" y="45"/>
                </a:cubicBezTo>
                <a:cubicBezTo>
                  <a:pt x="208" y="42"/>
                  <a:pt x="211" y="40"/>
                  <a:pt x="215" y="40"/>
                </a:cubicBezTo>
                <a:cubicBezTo>
                  <a:pt x="217" y="40"/>
                  <a:pt x="220" y="41"/>
                  <a:pt x="222" y="42"/>
                </a:cubicBezTo>
                <a:cubicBezTo>
                  <a:pt x="222" y="39"/>
                  <a:pt x="222" y="36"/>
                  <a:pt x="222" y="32"/>
                </a:cubicBezTo>
                <a:cubicBezTo>
                  <a:pt x="222" y="32"/>
                  <a:pt x="222" y="32"/>
                  <a:pt x="221" y="31"/>
                </a:cubicBezTo>
                <a:cubicBezTo>
                  <a:pt x="220" y="31"/>
                  <a:pt x="219" y="31"/>
                  <a:pt x="217" y="31"/>
                </a:cubicBezTo>
                <a:cubicBezTo>
                  <a:pt x="213" y="31"/>
                  <a:pt x="210" y="32"/>
                  <a:pt x="206" y="35"/>
                </a:cubicBezTo>
                <a:cubicBezTo>
                  <a:pt x="204" y="37"/>
                  <a:pt x="202" y="39"/>
                  <a:pt x="201" y="42"/>
                </a:cubicBezTo>
                <a:cubicBezTo>
                  <a:pt x="201" y="43"/>
                  <a:pt x="200" y="44"/>
                  <a:pt x="200" y="44"/>
                </a:cubicBezTo>
                <a:cubicBezTo>
                  <a:pt x="200" y="44"/>
                  <a:pt x="200" y="44"/>
                  <a:pt x="200" y="44"/>
                </a:cubicBezTo>
                <a:close/>
                <a:moveTo>
                  <a:pt x="1032" y="44"/>
                </a:moveTo>
                <a:cubicBezTo>
                  <a:pt x="1032" y="44"/>
                  <a:pt x="1032" y="44"/>
                  <a:pt x="1032" y="43"/>
                </a:cubicBezTo>
                <a:cubicBezTo>
                  <a:pt x="1032" y="40"/>
                  <a:pt x="1032" y="37"/>
                  <a:pt x="1032" y="33"/>
                </a:cubicBezTo>
                <a:cubicBezTo>
                  <a:pt x="1032" y="32"/>
                  <a:pt x="1031" y="32"/>
                  <a:pt x="1030" y="32"/>
                </a:cubicBezTo>
                <a:cubicBezTo>
                  <a:pt x="1028" y="32"/>
                  <a:pt x="1026" y="32"/>
                  <a:pt x="1023" y="32"/>
                </a:cubicBezTo>
                <a:cubicBezTo>
                  <a:pt x="1021" y="32"/>
                  <a:pt x="1021" y="32"/>
                  <a:pt x="1021" y="34"/>
                </a:cubicBezTo>
                <a:cubicBezTo>
                  <a:pt x="1021" y="54"/>
                  <a:pt x="1021" y="74"/>
                  <a:pt x="1021" y="94"/>
                </a:cubicBezTo>
                <a:cubicBezTo>
                  <a:pt x="1021" y="94"/>
                  <a:pt x="1021" y="94"/>
                  <a:pt x="1021" y="94"/>
                </a:cubicBezTo>
                <a:cubicBezTo>
                  <a:pt x="1021" y="95"/>
                  <a:pt x="1021" y="95"/>
                  <a:pt x="1023" y="95"/>
                </a:cubicBezTo>
                <a:cubicBezTo>
                  <a:pt x="1025" y="95"/>
                  <a:pt x="1027" y="95"/>
                  <a:pt x="1030" y="95"/>
                </a:cubicBezTo>
                <a:cubicBezTo>
                  <a:pt x="1032" y="95"/>
                  <a:pt x="1032" y="96"/>
                  <a:pt x="1032" y="94"/>
                </a:cubicBezTo>
                <a:cubicBezTo>
                  <a:pt x="1032" y="84"/>
                  <a:pt x="1032" y="74"/>
                  <a:pt x="1032" y="63"/>
                </a:cubicBezTo>
                <a:cubicBezTo>
                  <a:pt x="1032" y="61"/>
                  <a:pt x="1032" y="59"/>
                  <a:pt x="1032" y="57"/>
                </a:cubicBezTo>
                <a:cubicBezTo>
                  <a:pt x="1033" y="52"/>
                  <a:pt x="1034" y="48"/>
                  <a:pt x="1038" y="44"/>
                </a:cubicBezTo>
                <a:cubicBezTo>
                  <a:pt x="1040" y="42"/>
                  <a:pt x="1043" y="40"/>
                  <a:pt x="1047" y="40"/>
                </a:cubicBezTo>
                <a:cubicBezTo>
                  <a:pt x="1049" y="40"/>
                  <a:pt x="1052" y="41"/>
                  <a:pt x="1054" y="42"/>
                </a:cubicBezTo>
                <a:cubicBezTo>
                  <a:pt x="1054" y="39"/>
                  <a:pt x="1054" y="36"/>
                  <a:pt x="1054" y="33"/>
                </a:cubicBezTo>
                <a:cubicBezTo>
                  <a:pt x="1054" y="32"/>
                  <a:pt x="1054" y="32"/>
                  <a:pt x="1053" y="31"/>
                </a:cubicBezTo>
                <a:cubicBezTo>
                  <a:pt x="1052" y="31"/>
                  <a:pt x="1050" y="31"/>
                  <a:pt x="1049" y="31"/>
                </a:cubicBezTo>
                <a:cubicBezTo>
                  <a:pt x="1045" y="31"/>
                  <a:pt x="1042" y="32"/>
                  <a:pt x="1039" y="34"/>
                </a:cubicBezTo>
                <a:cubicBezTo>
                  <a:pt x="1036" y="37"/>
                  <a:pt x="1034" y="39"/>
                  <a:pt x="1033" y="43"/>
                </a:cubicBezTo>
                <a:cubicBezTo>
                  <a:pt x="1032" y="43"/>
                  <a:pt x="1032" y="44"/>
                  <a:pt x="1032" y="45"/>
                </a:cubicBezTo>
                <a:cubicBezTo>
                  <a:pt x="1032" y="44"/>
                  <a:pt x="1032" y="44"/>
                  <a:pt x="1032" y="44"/>
                </a:cubicBezTo>
                <a:close/>
                <a:moveTo>
                  <a:pt x="868" y="43"/>
                </a:moveTo>
                <a:cubicBezTo>
                  <a:pt x="868" y="40"/>
                  <a:pt x="868" y="37"/>
                  <a:pt x="868" y="33"/>
                </a:cubicBezTo>
                <a:cubicBezTo>
                  <a:pt x="868" y="32"/>
                  <a:pt x="868" y="32"/>
                  <a:pt x="867" y="32"/>
                </a:cubicBezTo>
                <a:cubicBezTo>
                  <a:pt x="865" y="32"/>
                  <a:pt x="862" y="32"/>
                  <a:pt x="860" y="32"/>
                </a:cubicBezTo>
                <a:cubicBezTo>
                  <a:pt x="858" y="32"/>
                  <a:pt x="858" y="32"/>
                  <a:pt x="858" y="34"/>
                </a:cubicBezTo>
                <a:cubicBezTo>
                  <a:pt x="858" y="54"/>
                  <a:pt x="858" y="74"/>
                  <a:pt x="858" y="94"/>
                </a:cubicBezTo>
                <a:cubicBezTo>
                  <a:pt x="858" y="94"/>
                  <a:pt x="858" y="94"/>
                  <a:pt x="858" y="95"/>
                </a:cubicBezTo>
                <a:cubicBezTo>
                  <a:pt x="858" y="95"/>
                  <a:pt x="858" y="95"/>
                  <a:pt x="859" y="95"/>
                </a:cubicBezTo>
                <a:cubicBezTo>
                  <a:pt x="862" y="95"/>
                  <a:pt x="865" y="95"/>
                  <a:pt x="868" y="95"/>
                </a:cubicBezTo>
                <a:cubicBezTo>
                  <a:pt x="868" y="95"/>
                  <a:pt x="868" y="95"/>
                  <a:pt x="868" y="95"/>
                </a:cubicBezTo>
                <a:cubicBezTo>
                  <a:pt x="868" y="94"/>
                  <a:pt x="868" y="94"/>
                  <a:pt x="868" y="94"/>
                </a:cubicBezTo>
                <a:cubicBezTo>
                  <a:pt x="868" y="84"/>
                  <a:pt x="868" y="74"/>
                  <a:pt x="868" y="65"/>
                </a:cubicBezTo>
                <a:cubicBezTo>
                  <a:pt x="868" y="62"/>
                  <a:pt x="868" y="60"/>
                  <a:pt x="869" y="58"/>
                </a:cubicBezTo>
                <a:cubicBezTo>
                  <a:pt x="869" y="53"/>
                  <a:pt x="871" y="49"/>
                  <a:pt x="874" y="45"/>
                </a:cubicBezTo>
                <a:cubicBezTo>
                  <a:pt x="878" y="39"/>
                  <a:pt x="886" y="40"/>
                  <a:pt x="890" y="42"/>
                </a:cubicBezTo>
                <a:cubicBezTo>
                  <a:pt x="891" y="42"/>
                  <a:pt x="891" y="42"/>
                  <a:pt x="891" y="42"/>
                </a:cubicBezTo>
                <a:cubicBezTo>
                  <a:pt x="891" y="39"/>
                  <a:pt x="891" y="36"/>
                  <a:pt x="891" y="33"/>
                </a:cubicBezTo>
                <a:cubicBezTo>
                  <a:pt x="891" y="32"/>
                  <a:pt x="891" y="32"/>
                  <a:pt x="890" y="31"/>
                </a:cubicBezTo>
                <a:cubicBezTo>
                  <a:pt x="889" y="31"/>
                  <a:pt x="888" y="31"/>
                  <a:pt x="886" y="31"/>
                </a:cubicBezTo>
                <a:cubicBezTo>
                  <a:pt x="882" y="31"/>
                  <a:pt x="878" y="32"/>
                  <a:pt x="874" y="35"/>
                </a:cubicBezTo>
                <a:cubicBezTo>
                  <a:pt x="872" y="38"/>
                  <a:pt x="871" y="40"/>
                  <a:pt x="869" y="43"/>
                </a:cubicBezTo>
                <a:cubicBezTo>
                  <a:pt x="869" y="44"/>
                  <a:pt x="869" y="44"/>
                  <a:pt x="868" y="45"/>
                </a:cubicBezTo>
                <a:cubicBezTo>
                  <a:pt x="868" y="44"/>
                  <a:pt x="868" y="44"/>
                  <a:pt x="868" y="43"/>
                </a:cubicBezTo>
                <a:close/>
                <a:moveTo>
                  <a:pt x="119" y="58"/>
                </a:moveTo>
                <a:cubicBezTo>
                  <a:pt x="119" y="50"/>
                  <a:pt x="119" y="42"/>
                  <a:pt x="119" y="34"/>
                </a:cubicBezTo>
                <a:cubicBezTo>
                  <a:pt x="119" y="32"/>
                  <a:pt x="119" y="32"/>
                  <a:pt x="117" y="32"/>
                </a:cubicBezTo>
                <a:cubicBezTo>
                  <a:pt x="115" y="32"/>
                  <a:pt x="113" y="32"/>
                  <a:pt x="110" y="32"/>
                </a:cubicBezTo>
                <a:cubicBezTo>
                  <a:pt x="108" y="32"/>
                  <a:pt x="109" y="32"/>
                  <a:pt x="109" y="34"/>
                </a:cubicBezTo>
                <a:cubicBezTo>
                  <a:pt x="109" y="54"/>
                  <a:pt x="109" y="74"/>
                  <a:pt x="109" y="94"/>
                </a:cubicBezTo>
                <a:cubicBezTo>
                  <a:pt x="109" y="94"/>
                  <a:pt x="109" y="94"/>
                  <a:pt x="109" y="95"/>
                </a:cubicBezTo>
                <a:cubicBezTo>
                  <a:pt x="109" y="95"/>
                  <a:pt x="109" y="95"/>
                  <a:pt x="109" y="95"/>
                </a:cubicBezTo>
                <a:cubicBezTo>
                  <a:pt x="112" y="95"/>
                  <a:pt x="115" y="95"/>
                  <a:pt x="118" y="95"/>
                </a:cubicBezTo>
                <a:cubicBezTo>
                  <a:pt x="119" y="95"/>
                  <a:pt x="119" y="95"/>
                  <a:pt x="119" y="95"/>
                </a:cubicBezTo>
                <a:cubicBezTo>
                  <a:pt x="119" y="94"/>
                  <a:pt x="119" y="94"/>
                  <a:pt x="119" y="94"/>
                </a:cubicBezTo>
                <a:cubicBezTo>
                  <a:pt x="119" y="84"/>
                  <a:pt x="119" y="74"/>
                  <a:pt x="119" y="64"/>
                </a:cubicBezTo>
                <a:cubicBezTo>
                  <a:pt x="119" y="62"/>
                  <a:pt x="119" y="60"/>
                  <a:pt x="119" y="58"/>
                </a:cubicBezTo>
                <a:close/>
                <a:moveTo>
                  <a:pt x="114" y="3"/>
                </a:moveTo>
                <a:cubicBezTo>
                  <a:pt x="110" y="3"/>
                  <a:pt x="107" y="6"/>
                  <a:pt x="107" y="9"/>
                </a:cubicBezTo>
                <a:cubicBezTo>
                  <a:pt x="107" y="13"/>
                  <a:pt x="110" y="16"/>
                  <a:pt x="114" y="16"/>
                </a:cubicBezTo>
                <a:cubicBezTo>
                  <a:pt x="118" y="16"/>
                  <a:pt x="121" y="13"/>
                  <a:pt x="121" y="9"/>
                </a:cubicBezTo>
                <a:cubicBezTo>
                  <a:pt x="121" y="6"/>
                  <a:pt x="118" y="3"/>
                  <a:pt x="114" y="3"/>
                </a:cubicBezTo>
                <a:close/>
                <a:moveTo>
                  <a:pt x="480" y="36"/>
                </a:moveTo>
                <a:cubicBezTo>
                  <a:pt x="479" y="36"/>
                  <a:pt x="479" y="36"/>
                  <a:pt x="478" y="35"/>
                </a:cubicBezTo>
                <a:cubicBezTo>
                  <a:pt x="478" y="35"/>
                  <a:pt x="478" y="34"/>
                  <a:pt x="478" y="34"/>
                </a:cubicBezTo>
                <a:cubicBezTo>
                  <a:pt x="477" y="34"/>
                  <a:pt x="477" y="33"/>
                  <a:pt x="477" y="33"/>
                </a:cubicBezTo>
                <a:cubicBezTo>
                  <a:pt x="476" y="34"/>
                  <a:pt x="477" y="35"/>
                  <a:pt x="477" y="36"/>
                </a:cubicBezTo>
                <a:cubicBezTo>
                  <a:pt x="478" y="36"/>
                  <a:pt x="479" y="37"/>
                  <a:pt x="480" y="36"/>
                </a:cubicBezTo>
                <a:cubicBezTo>
                  <a:pt x="480" y="36"/>
                  <a:pt x="480" y="36"/>
                  <a:pt x="480" y="36"/>
                </a:cubicBezTo>
                <a:close/>
                <a:moveTo>
                  <a:pt x="480" y="33"/>
                </a:moveTo>
                <a:cubicBezTo>
                  <a:pt x="480" y="33"/>
                  <a:pt x="480" y="33"/>
                  <a:pt x="480" y="33"/>
                </a:cubicBezTo>
                <a:cubicBezTo>
                  <a:pt x="480" y="33"/>
                  <a:pt x="480" y="33"/>
                  <a:pt x="480" y="33"/>
                </a:cubicBezTo>
                <a:cubicBezTo>
                  <a:pt x="481" y="34"/>
                  <a:pt x="480" y="35"/>
                  <a:pt x="481" y="35"/>
                </a:cubicBezTo>
                <a:cubicBezTo>
                  <a:pt x="481" y="36"/>
                  <a:pt x="481" y="35"/>
                  <a:pt x="481" y="35"/>
                </a:cubicBezTo>
                <a:cubicBezTo>
                  <a:pt x="482" y="34"/>
                  <a:pt x="482" y="34"/>
                  <a:pt x="481" y="33"/>
                </a:cubicBezTo>
                <a:cubicBezTo>
                  <a:pt x="481" y="33"/>
                  <a:pt x="480" y="33"/>
                  <a:pt x="480" y="33"/>
                </a:cubicBezTo>
                <a:close/>
                <a:moveTo>
                  <a:pt x="1059" y="36"/>
                </a:moveTo>
                <a:cubicBezTo>
                  <a:pt x="1059" y="36"/>
                  <a:pt x="1058" y="36"/>
                  <a:pt x="1058" y="35"/>
                </a:cubicBezTo>
                <a:cubicBezTo>
                  <a:pt x="1058" y="35"/>
                  <a:pt x="1058" y="35"/>
                  <a:pt x="1057" y="35"/>
                </a:cubicBezTo>
                <a:cubicBezTo>
                  <a:pt x="1057" y="35"/>
                  <a:pt x="1057" y="35"/>
                  <a:pt x="1057" y="35"/>
                </a:cubicBezTo>
                <a:cubicBezTo>
                  <a:pt x="1057" y="36"/>
                  <a:pt x="1057" y="36"/>
                  <a:pt x="1058" y="36"/>
                </a:cubicBezTo>
                <a:cubicBezTo>
                  <a:pt x="1059" y="37"/>
                  <a:pt x="1059" y="36"/>
                  <a:pt x="1059" y="36"/>
                </a:cubicBezTo>
                <a:close/>
                <a:moveTo>
                  <a:pt x="478" y="33"/>
                </a:moveTo>
                <a:cubicBezTo>
                  <a:pt x="478" y="33"/>
                  <a:pt x="478" y="33"/>
                  <a:pt x="478" y="33"/>
                </a:cubicBezTo>
                <a:cubicBezTo>
                  <a:pt x="479" y="33"/>
                  <a:pt x="479" y="33"/>
                  <a:pt x="480" y="33"/>
                </a:cubicBezTo>
                <a:cubicBezTo>
                  <a:pt x="480" y="33"/>
                  <a:pt x="480" y="33"/>
                  <a:pt x="480" y="33"/>
                </a:cubicBezTo>
                <a:cubicBezTo>
                  <a:pt x="480" y="33"/>
                  <a:pt x="480" y="33"/>
                  <a:pt x="480" y="33"/>
                </a:cubicBezTo>
                <a:cubicBezTo>
                  <a:pt x="480" y="33"/>
                  <a:pt x="480" y="32"/>
                  <a:pt x="480" y="32"/>
                </a:cubicBezTo>
                <a:cubicBezTo>
                  <a:pt x="480" y="32"/>
                  <a:pt x="479" y="32"/>
                  <a:pt x="478" y="32"/>
                </a:cubicBezTo>
                <a:cubicBezTo>
                  <a:pt x="478" y="32"/>
                  <a:pt x="478" y="32"/>
                  <a:pt x="478" y="33"/>
                </a:cubicBezTo>
                <a:close/>
                <a:moveTo>
                  <a:pt x="1057" y="34"/>
                </a:moveTo>
                <a:cubicBezTo>
                  <a:pt x="1058" y="34"/>
                  <a:pt x="1058" y="33"/>
                  <a:pt x="1058" y="33"/>
                </a:cubicBezTo>
                <a:cubicBezTo>
                  <a:pt x="1058" y="33"/>
                  <a:pt x="1058" y="33"/>
                  <a:pt x="1058" y="33"/>
                </a:cubicBezTo>
                <a:cubicBezTo>
                  <a:pt x="1058" y="32"/>
                  <a:pt x="1058" y="32"/>
                  <a:pt x="1058" y="32"/>
                </a:cubicBezTo>
                <a:cubicBezTo>
                  <a:pt x="1057" y="32"/>
                  <a:pt x="1057" y="33"/>
                  <a:pt x="1057" y="34"/>
                </a:cubicBezTo>
                <a:cubicBezTo>
                  <a:pt x="1057" y="34"/>
                  <a:pt x="1057" y="34"/>
                  <a:pt x="1057" y="34"/>
                </a:cubicBezTo>
                <a:close/>
                <a:moveTo>
                  <a:pt x="1060" y="33"/>
                </a:moveTo>
                <a:cubicBezTo>
                  <a:pt x="1060" y="33"/>
                  <a:pt x="1060" y="33"/>
                  <a:pt x="1060" y="33"/>
                </a:cubicBezTo>
                <a:cubicBezTo>
                  <a:pt x="1060" y="33"/>
                  <a:pt x="1060" y="33"/>
                  <a:pt x="1061" y="34"/>
                </a:cubicBezTo>
                <a:cubicBezTo>
                  <a:pt x="1061" y="34"/>
                  <a:pt x="1061" y="34"/>
                  <a:pt x="1061" y="33"/>
                </a:cubicBezTo>
                <a:cubicBezTo>
                  <a:pt x="1061" y="33"/>
                  <a:pt x="1061" y="32"/>
                  <a:pt x="1060" y="32"/>
                </a:cubicBezTo>
                <a:cubicBezTo>
                  <a:pt x="1060" y="32"/>
                  <a:pt x="1060" y="32"/>
                  <a:pt x="1060" y="33"/>
                </a:cubicBezTo>
                <a:close/>
                <a:moveTo>
                  <a:pt x="1058" y="32"/>
                </a:moveTo>
                <a:cubicBezTo>
                  <a:pt x="1058" y="32"/>
                  <a:pt x="1058" y="32"/>
                  <a:pt x="1058" y="33"/>
                </a:cubicBezTo>
                <a:cubicBezTo>
                  <a:pt x="1059" y="33"/>
                  <a:pt x="1059" y="33"/>
                  <a:pt x="1060" y="32"/>
                </a:cubicBezTo>
                <a:cubicBezTo>
                  <a:pt x="1060" y="32"/>
                  <a:pt x="1060" y="32"/>
                  <a:pt x="1060" y="32"/>
                </a:cubicBezTo>
                <a:cubicBezTo>
                  <a:pt x="1059" y="32"/>
                  <a:pt x="1059" y="32"/>
                  <a:pt x="1058" y="32"/>
                </a:cubicBezTo>
                <a:close/>
                <a:moveTo>
                  <a:pt x="1060" y="36"/>
                </a:moveTo>
                <a:cubicBezTo>
                  <a:pt x="1060" y="36"/>
                  <a:pt x="1060" y="36"/>
                  <a:pt x="1059" y="36"/>
                </a:cubicBezTo>
                <a:cubicBezTo>
                  <a:pt x="1059" y="36"/>
                  <a:pt x="1059" y="36"/>
                  <a:pt x="1059" y="36"/>
                </a:cubicBezTo>
                <a:cubicBezTo>
                  <a:pt x="1059" y="36"/>
                  <a:pt x="1058" y="36"/>
                  <a:pt x="1058" y="36"/>
                </a:cubicBezTo>
                <a:cubicBezTo>
                  <a:pt x="1059" y="37"/>
                  <a:pt x="1059" y="37"/>
                  <a:pt x="1060" y="36"/>
                </a:cubicBezTo>
                <a:close/>
                <a:moveTo>
                  <a:pt x="1061" y="35"/>
                </a:moveTo>
                <a:cubicBezTo>
                  <a:pt x="1061" y="35"/>
                  <a:pt x="1061" y="35"/>
                  <a:pt x="1061" y="35"/>
                </a:cubicBezTo>
                <a:cubicBezTo>
                  <a:pt x="1061" y="34"/>
                  <a:pt x="1061" y="34"/>
                  <a:pt x="1061" y="33"/>
                </a:cubicBezTo>
                <a:cubicBezTo>
                  <a:pt x="1061" y="33"/>
                  <a:pt x="1061" y="33"/>
                  <a:pt x="1061" y="33"/>
                </a:cubicBezTo>
                <a:cubicBezTo>
                  <a:pt x="1061" y="34"/>
                  <a:pt x="1061" y="34"/>
                  <a:pt x="1061" y="35"/>
                </a:cubicBezTo>
                <a:close/>
                <a:moveTo>
                  <a:pt x="1061" y="36"/>
                </a:moveTo>
                <a:cubicBezTo>
                  <a:pt x="1061" y="36"/>
                  <a:pt x="1061" y="36"/>
                  <a:pt x="1060" y="35"/>
                </a:cubicBezTo>
                <a:cubicBezTo>
                  <a:pt x="1060" y="35"/>
                  <a:pt x="1060" y="35"/>
                  <a:pt x="1060" y="36"/>
                </a:cubicBezTo>
                <a:cubicBezTo>
                  <a:pt x="1060" y="36"/>
                  <a:pt x="1059" y="36"/>
                  <a:pt x="1059" y="36"/>
                </a:cubicBezTo>
                <a:cubicBezTo>
                  <a:pt x="1059" y="36"/>
                  <a:pt x="1060" y="36"/>
                  <a:pt x="1060" y="36"/>
                </a:cubicBezTo>
                <a:cubicBezTo>
                  <a:pt x="1060" y="36"/>
                  <a:pt x="1061" y="36"/>
                  <a:pt x="1061" y="36"/>
                </a:cubicBezTo>
                <a:close/>
                <a:moveTo>
                  <a:pt x="1057" y="35"/>
                </a:moveTo>
                <a:cubicBezTo>
                  <a:pt x="1057" y="35"/>
                  <a:pt x="1057" y="35"/>
                  <a:pt x="1057" y="35"/>
                </a:cubicBezTo>
                <a:cubicBezTo>
                  <a:pt x="1057" y="34"/>
                  <a:pt x="1057" y="34"/>
                  <a:pt x="1057" y="34"/>
                </a:cubicBezTo>
                <a:cubicBezTo>
                  <a:pt x="1057" y="34"/>
                  <a:pt x="1057" y="34"/>
                  <a:pt x="1057" y="34"/>
                </a:cubicBezTo>
                <a:cubicBezTo>
                  <a:pt x="1057" y="34"/>
                  <a:pt x="1057" y="35"/>
                  <a:pt x="1057" y="35"/>
                </a:cubicBezTo>
                <a:close/>
                <a:moveTo>
                  <a:pt x="480" y="36"/>
                </a:moveTo>
                <a:cubicBezTo>
                  <a:pt x="480" y="36"/>
                  <a:pt x="480" y="36"/>
                  <a:pt x="480" y="36"/>
                </a:cubicBezTo>
                <a:cubicBezTo>
                  <a:pt x="480" y="35"/>
                  <a:pt x="480" y="35"/>
                  <a:pt x="480" y="35"/>
                </a:cubicBezTo>
                <a:cubicBezTo>
                  <a:pt x="480" y="35"/>
                  <a:pt x="480" y="35"/>
                  <a:pt x="480" y="35"/>
                </a:cubicBezTo>
                <a:cubicBezTo>
                  <a:pt x="480" y="36"/>
                  <a:pt x="480" y="36"/>
                  <a:pt x="480" y="36"/>
                </a:cubicBezTo>
                <a:cubicBezTo>
                  <a:pt x="480" y="36"/>
                  <a:pt x="480" y="36"/>
                  <a:pt x="480" y="36"/>
                </a:cubicBezTo>
                <a:cubicBezTo>
                  <a:pt x="480" y="36"/>
                  <a:pt x="480" y="36"/>
                  <a:pt x="480" y="36"/>
                </a:cubicBezTo>
                <a:close/>
                <a:moveTo>
                  <a:pt x="1061" y="35"/>
                </a:moveTo>
                <a:cubicBezTo>
                  <a:pt x="1061" y="35"/>
                  <a:pt x="1061" y="35"/>
                  <a:pt x="1061" y="35"/>
                </a:cubicBezTo>
                <a:cubicBezTo>
                  <a:pt x="1060" y="35"/>
                  <a:pt x="1060" y="35"/>
                  <a:pt x="1060" y="36"/>
                </a:cubicBezTo>
                <a:cubicBezTo>
                  <a:pt x="1060" y="36"/>
                  <a:pt x="1061" y="36"/>
                  <a:pt x="1061" y="36"/>
                </a:cubicBezTo>
                <a:cubicBezTo>
                  <a:pt x="1061" y="36"/>
                  <a:pt x="1061" y="35"/>
                  <a:pt x="1061" y="35"/>
                </a:cubicBezTo>
                <a:close/>
                <a:moveTo>
                  <a:pt x="478" y="33"/>
                </a:moveTo>
                <a:cubicBezTo>
                  <a:pt x="478" y="33"/>
                  <a:pt x="478" y="33"/>
                  <a:pt x="478" y="33"/>
                </a:cubicBezTo>
                <a:cubicBezTo>
                  <a:pt x="477" y="33"/>
                  <a:pt x="477" y="33"/>
                  <a:pt x="477" y="33"/>
                </a:cubicBezTo>
                <a:cubicBezTo>
                  <a:pt x="477" y="33"/>
                  <a:pt x="477" y="33"/>
                  <a:pt x="477" y="33"/>
                </a:cubicBezTo>
                <a:cubicBezTo>
                  <a:pt x="477" y="33"/>
                  <a:pt x="477" y="34"/>
                  <a:pt x="477" y="34"/>
                </a:cubicBezTo>
                <a:cubicBezTo>
                  <a:pt x="478" y="34"/>
                  <a:pt x="478" y="33"/>
                  <a:pt x="478" y="33"/>
                </a:cubicBezTo>
                <a:close/>
                <a:moveTo>
                  <a:pt x="477" y="33"/>
                </a:moveTo>
                <a:cubicBezTo>
                  <a:pt x="478" y="33"/>
                  <a:pt x="478" y="33"/>
                  <a:pt x="478" y="33"/>
                </a:cubicBezTo>
                <a:cubicBezTo>
                  <a:pt x="478" y="33"/>
                  <a:pt x="478" y="33"/>
                  <a:pt x="478" y="33"/>
                </a:cubicBezTo>
                <a:cubicBezTo>
                  <a:pt x="478" y="33"/>
                  <a:pt x="478" y="33"/>
                  <a:pt x="478" y="33"/>
                </a:cubicBezTo>
                <a:cubicBezTo>
                  <a:pt x="478" y="33"/>
                  <a:pt x="478" y="33"/>
                  <a:pt x="478" y="33"/>
                </a:cubicBezTo>
                <a:cubicBezTo>
                  <a:pt x="478" y="33"/>
                  <a:pt x="478" y="32"/>
                  <a:pt x="478" y="32"/>
                </a:cubicBezTo>
                <a:cubicBezTo>
                  <a:pt x="478" y="32"/>
                  <a:pt x="478" y="32"/>
                  <a:pt x="478" y="32"/>
                </a:cubicBezTo>
                <a:cubicBezTo>
                  <a:pt x="478" y="32"/>
                  <a:pt x="478" y="32"/>
                  <a:pt x="477" y="33"/>
                </a:cubicBezTo>
                <a:close/>
                <a:moveTo>
                  <a:pt x="481" y="36"/>
                </a:moveTo>
                <a:cubicBezTo>
                  <a:pt x="481" y="36"/>
                  <a:pt x="481" y="36"/>
                  <a:pt x="481" y="36"/>
                </a:cubicBezTo>
                <a:cubicBezTo>
                  <a:pt x="480" y="36"/>
                  <a:pt x="480" y="36"/>
                  <a:pt x="480" y="36"/>
                </a:cubicBezTo>
                <a:cubicBezTo>
                  <a:pt x="480" y="36"/>
                  <a:pt x="480" y="36"/>
                  <a:pt x="480" y="36"/>
                </a:cubicBezTo>
                <a:cubicBezTo>
                  <a:pt x="481" y="36"/>
                  <a:pt x="481" y="36"/>
                  <a:pt x="481" y="36"/>
                </a:cubicBezTo>
                <a:close/>
                <a:moveTo>
                  <a:pt x="481" y="33"/>
                </a:moveTo>
                <a:cubicBezTo>
                  <a:pt x="481" y="33"/>
                  <a:pt x="481" y="32"/>
                  <a:pt x="480" y="32"/>
                </a:cubicBezTo>
                <a:cubicBezTo>
                  <a:pt x="480" y="32"/>
                  <a:pt x="480" y="33"/>
                  <a:pt x="480" y="33"/>
                </a:cubicBezTo>
                <a:cubicBezTo>
                  <a:pt x="481" y="33"/>
                  <a:pt x="481" y="33"/>
                  <a:pt x="481" y="33"/>
                </a:cubicBezTo>
                <a:close/>
                <a:moveTo>
                  <a:pt x="481" y="36"/>
                </a:moveTo>
                <a:cubicBezTo>
                  <a:pt x="481" y="36"/>
                  <a:pt x="481" y="36"/>
                  <a:pt x="481" y="36"/>
                </a:cubicBezTo>
                <a:cubicBezTo>
                  <a:pt x="481" y="36"/>
                  <a:pt x="481" y="36"/>
                  <a:pt x="481" y="35"/>
                </a:cubicBezTo>
                <a:cubicBezTo>
                  <a:pt x="481" y="35"/>
                  <a:pt x="481" y="35"/>
                  <a:pt x="481" y="35"/>
                </a:cubicBezTo>
                <a:cubicBezTo>
                  <a:pt x="481" y="35"/>
                  <a:pt x="480" y="36"/>
                  <a:pt x="481" y="36"/>
                </a:cubicBezTo>
                <a:close/>
                <a:moveTo>
                  <a:pt x="637" y="52"/>
                </a:moveTo>
                <a:cubicBezTo>
                  <a:pt x="637" y="46"/>
                  <a:pt x="636" y="39"/>
                  <a:pt x="634" y="33"/>
                </a:cubicBezTo>
                <a:cubicBezTo>
                  <a:pt x="631" y="26"/>
                  <a:pt x="627" y="21"/>
                  <a:pt x="620" y="17"/>
                </a:cubicBezTo>
                <a:cubicBezTo>
                  <a:pt x="614" y="14"/>
                  <a:pt x="607" y="14"/>
                  <a:pt x="600" y="15"/>
                </a:cubicBezTo>
                <a:cubicBezTo>
                  <a:pt x="591" y="17"/>
                  <a:pt x="584" y="22"/>
                  <a:pt x="580" y="30"/>
                </a:cubicBezTo>
                <a:cubicBezTo>
                  <a:pt x="577" y="35"/>
                  <a:pt x="576" y="40"/>
                  <a:pt x="575" y="46"/>
                </a:cubicBezTo>
                <a:cubicBezTo>
                  <a:pt x="574" y="54"/>
                  <a:pt x="575" y="61"/>
                  <a:pt x="578" y="68"/>
                </a:cubicBezTo>
                <a:cubicBezTo>
                  <a:pt x="581" y="76"/>
                  <a:pt x="586" y="82"/>
                  <a:pt x="594" y="85"/>
                </a:cubicBezTo>
                <a:cubicBezTo>
                  <a:pt x="599" y="87"/>
                  <a:pt x="604" y="88"/>
                  <a:pt x="610" y="87"/>
                </a:cubicBezTo>
                <a:cubicBezTo>
                  <a:pt x="620" y="86"/>
                  <a:pt x="628" y="81"/>
                  <a:pt x="632" y="72"/>
                </a:cubicBezTo>
                <a:cubicBezTo>
                  <a:pt x="636" y="66"/>
                  <a:pt x="637" y="60"/>
                  <a:pt x="637" y="52"/>
                </a:cubicBezTo>
                <a:cubicBezTo>
                  <a:pt x="637" y="52"/>
                  <a:pt x="637" y="52"/>
                  <a:pt x="637" y="52"/>
                </a:cubicBezTo>
                <a:close/>
                <a:moveTo>
                  <a:pt x="967" y="58"/>
                </a:moveTo>
                <a:cubicBezTo>
                  <a:pt x="977" y="58"/>
                  <a:pt x="988" y="58"/>
                  <a:pt x="999" y="58"/>
                </a:cubicBezTo>
                <a:cubicBezTo>
                  <a:pt x="1000" y="58"/>
                  <a:pt x="1000" y="57"/>
                  <a:pt x="1000" y="57"/>
                </a:cubicBezTo>
                <a:cubicBezTo>
                  <a:pt x="1000" y="54"/>
                  <a:pt x="999" y="51"/>
                  <a:pt x="998" y="48"/>
                </a:cubicBezTo>
                <a:cubicBezTo>
                  <a:pt x="997" y="44"/>
                  <a:pt x="994" y="42"/>
                  <a:pt x="991" y="40"/>
                </a:cubicBezTo>
                <a:cubicBezTo>
                  <a:pt x="985" y="38"/>
                  <a:pt x="980" y="39"/>
                  <a:pt x="975" y="42"/>
                </a:cubicBezTo>
                <a:cubicBezTo>
                  <a:pt x="969" y="46"/>
                  <a:pt x="967" y="51"/>
                  <a:pt x="966" y="58"/>
                </a:cubicBezTo>
                <a:cubicBezTo>
                  <a:pt x="966" y="58"/>
                  <a:pt x="966" y="58"/>
                  <a:pt x="967" y="58"/>
                </a:cubicBezTo>
                <a:close/>
                <a:moveTo>
                  <a:pt x="804" y="58"/>
                </a:moveTo>
                <a:cubicBezTo>
                  <a:pt x="814" y="58"/>
                  <a:pt x="825" y="58"/>
                  <a:pt x="836" y="58"/>
                </a:cubicBezTo>
                <a:cubicBezTo>
                  <a:pt x="836" y="58"/>
                  <a:pt x="836" y="58"/>
                  <a:pt x="836" y="58"/>
                </a:cubicBezTo>
                <a:cubicBezTo>
                  <a:pt x="837" y="58"/>
                  <a:pt x="837" y="57"/>
                  <a:pt x="837" y="57"/>
                </a:cubicBezTo>
                <a:cubicBezTo>
                  <a:pt x="837" y="54"/>
                  <a:pt x="836" y="51"/>
                  <a:pt x="835" y="49"/>
                </a:cubicBezTo>
                <a:cubicBezTo>
                  <a:pt x="834" y="44"/>
                  <a:pt x="831" y="41"/>
                  <a:pt x="826" y="40"/>
                </a:cubicBezTo>
                <a:cubicBezTo>
                  <a:pt x="819" y="38"/>
                  <a:pt x="813" y="40"/>
                  <a:pt x="809" y="45"/>
                </a:cubicBezTo>
                <a:cubicBezTo>
                  <a:pt x="805" y="48"/>
                  <a:pt x="804" y="53"/>
                  <a:pt x="803" y="58"/>
                </a:cubicBezTo>
                <a:cubicBezTo>
                  <a:pt x="803" y="58"/>
                  <a:pt x="803" y="58"/>
                  <a:pt x="804" y="58"/>
                </a:cubicBezTo>
                <a:close/>
                <a:moveTo>
                  <a:pt x="234" y="69"/>
                </a:moveTo>
                <a:cubicBezTo>
                  <a:pt x="234" y="70"/>
                  <a:pt x="234" y="72"/>
                  <a:pt x="235" y="73"/>
                </a:cubicBezTo>
                <a:cubicBezTo>
                  <a:pt x="236" y="80"/>
                  <a:pt x="240" y="85"/>
                  <a:pt x="247" y="87"/>
                </a:cubicBezTo>
                <a:cubicBezTo>
                  <a:pt x="250" y="88"/>
                  <a:pt x="254" y="89"/>
                  <a:pt x="258" y="88"/>
                </a:cubicBezTo>
                <a:cubicBezTo>
                  <a:pt x="266" y="87"/>
                  <a:pt x="271" y="83"/>
                  <a:pt x="273" y="75"/>
                </a:cubicBezTo>
                <a:cubicBezTo>
                  <a:pt x="274" y="72"/>
                  <a:pt x="275" y="70"/>
                  <a:pt x="275" y="67"/>
                </a:cubicBezTo>
                <a:cubicBezTo>
                  <a:pt x="275" y="62"/>
                  <a:pt x="275" y="57"/>
                  <a:pt x="273" y="51"/>
                </a:cubicBezTo>
                <a:cubicBezTo>
                  <a:pt x="271" y="46"/>
                  <a:pt x="267" y="42"/>
                  <a:pt x="261" y="40"/>
                </a:cubicBezTo>
                <a:cubicBezTo>
                  <a:pt x="259" y="39"/>
                  <a:pt x="256" y="39"/>
                  <a:pt x="253" y="39"/>
                </a:cubicBezTo>
                <a:cubicBezTo>
                  <a:pt x="245" y="39"/>
                  <a:pt x="239" y="44"/>
                  <a:pt x="235" y="52"/>
                </a:cubicBezTo>
                <a:cubicBezTo>
                  <a:pt x="234" y="56"/>
                  <a:pt x="233" y="60"/>
                  <a:pt x="233" y="64"/>
                </a:cubicBezTo>
                <a:cubicBezTo>
                  <a:pt x="233" y="66"/>
                  <a:pt x="233" y="67"/>
                  <a:pt x="234" y="69"/>
                </a:cubicBezTo>
                <a:close/>
                <a:moveTo>
                  <a:pt x="349" y="74"/>
                </a:moveTo>
                <a:cubicBezTo>
                  <a:pt x="351" y="80"/>
                  <a:pt x="356" y="85"/>
                  <a:pt x="363" y="87"/>
                </a:cubicBezTo>
                <a:cubicBezTo>
                  <a:pt x="365" y="88"/>
                  <a:pt x="368" y="88"/>
                  <a:pt x="371" y="88"/>
                </a:cubicBezTo>
                <a:cubicBezTo>
                  <a:pt x="379" y="88"/>
                  <a:pt x="385" y="84"/>
                  <a:pt x="388" y="76"/>
                </a:cubicBezTo>
                <a:cubicBezTo>
                  <a:pt x="389" y="72"/>
                  <a:pt x="390" y="68"/>
                  <a:pt x="390" y="64"/>
                </a:cubicBezTo>
                <a:cubicBezTo>
                  <a:pt x="390" y="60"/>
                  <a:pt x="389" y="55"/>
                  <a:pt x="387" y="51"/>
                </a:cubicBezTo>
                <a:cubicBezTo>
                  <a:pt x="385" y="45"/>
                  <a:pt x="381" y="41"/>
                  <a:pt x="375" y="40"/>
                </a:cubicBezTo>
                <a:cubicBezTo>
                  <a:pt x="372" y="39"/>
                  <a:pt x="370" y="39"/>
                  <a:pt x="368" y="39"/>
                </a:cubicBezTo>
                <a:cubicBezTo>
                  <a:pt x="360" y="40"/>
                  <a:pt x="354" y="44"/>
                  <a:pt x="350" y="51"/>
                </a:cubicBezTo>
                <a:cubicBezTo>
                  <a:pt x="349" y="55"/>
                  <a:pt x="348" y="60"/>
                  <a:pt x="348" y="64"/>
                </a:cubicBezTo>
                <a:cubicBezTo>
                  <a:pt x="348" y="67"/>
                  <a:pt x="348" y="70"/>
                  <a:pt x="349" y="74"/>
                </a:cubicBezTo>
                <a:close/>
                <a:moveTo>
                  <a:pt x="477" y="33"/>
                </a:moveTo>
                <a:cubicBezTo>
                  <a:pt x="477" y="33"/>
                  <a:pt x="477" y="34"/>
                  <a:pt x="477" y="34"/>
                </a:cubicBezTo>
                <a:cubicBezTo>
                  <a:pt x="477" y="34"/>
                  <a:pt x="477" y="35"/>
                  <a:pt x="478" y="36"/>
                </a:cubicBezTo>
                <a:cubicBezTo>
                  <a:pt x="478" y="36"/>
                  <a:pt x="478" y="36"/>
                  <a:pt x="478" y="35"/>
                </a:cubicBezTo>
                <a:cubicBezTo>
                  <a:pt x="479" y="35"/>
                  <a:pt x="479" y="34"/>
                  <a:pt x="478" y="33"/>
                </a:cubicBezTo>
                <a:cubicBezTo>
                  <a:pt x="478" y="33"/>
                  <a:pt x="478" y="33"/>
                  <a:pt x="478" y="33"/>
                </a:cubicBezTo>
                <a:cubicBezTo>
                  <a:pt x="478" y="33"/>
                  <a:pt x="477" y="33"/>
                  <a:pt x="477" y="33"/>
                </a:cubicBezTo>
                <a:close/>
                <a:moveTo>
                  <a:pt x="480" y="35"/>
                </a:moveTo>
                <a:cubicBezTo>
                  <a:pt x="478" y="34"/>
                  <a:pt x="478" y="35"/>
                  <a:pt x="478" y="35"/>
                </a:cubicBezTo>
                <a:cubicBezTo>
                  <a:pt x="478" y="36"/>
                  <a:pt x="478" y="36"/>
                  <a:pt x="478" y="36"/>
                </a:cubicBezTo>
                <a:cubicBezTo>
                  <a:pt x="478" y="36"/>
                  <a:pt x="478" y="36"/>
                  <a:pt x="478" y="36"/>
                </a:cubicBezTo>
                <a:cubicBezTo>
                  <a:pt x="478" y="36"/>
                  <a:pt x="479" y="36"/>
                  <a:pt x="480" y="36"/>
                </a:cubicBezTo>
                <a:cubicBezTo>
                  <a:pt x="480" y="36"/>
                  <a:pt x="480" y="36"/>
                  <a:pt x="480" y="36"/>
                </a:cubicBezTo>
                <a:cubicBezTo>
                  <a:pt x="480" y="35"/>
                  <a:pt x="480" y="35"/>
                  <a:pt x="480" y="35"/>
                </a:cubicBezTo>
                <a:close/>
                <a:moveTo>
                  <a:pt x="480" y="33"/>
                </a:moveTo>
                <a:cubicBezTo>
                  <a:pt x="480" y="33"/>
                  <a:pt x="480" y="33"/>
                  <a:pt x="480" y="33"/>
                </a:cubicBezTo>
                <a:cubicBezTo>
                  <a:pt x="480" y="33"/>
                  <a:pt x="480" y="33"/>
                  <a:pt x="480" y="33"/>
                </a:cubicBezTo>
                <a:cubicBezTo>
                  <a:pt x="480" y="33"/>
                  <a:pt x="480" y="34"/>
                  <a:pt x="479" y="34"/>
                </a:cubicBezTo>
                <a:cubicBezTo>
                  <a:pt x="479" y="34"/>
                  <a:pt x="479" y="35"/>
                  <a:pt x="480" y="35"/>
                </a:cubicBezTo>
                <a:cubicBezTo>
                  <a:pt x="480" y="35"/>
                  <a:pt x="480" y="35"/>
                  <a:pt x="480" y="35"/>
                </a:cubicBezTo>
                <a:cubicBezTo>
                  <a:pt x="480" y="35"/>
                  <a:pt x="480" y="36"/>
                  <a:pt x="480" y="36"/>
                </a:cubicBezTo>
                <a:cubicBezTo>
                  <a:pt x="480" y="36"/>
                  <a:pt x="481" y="36"/>
                  <a:pt x="481" y="36"/>
                </a:cubicBezTo>
                <a:cubicBezTo>
                  <a:pt x="481" y="36"/>
                  <a:pt x="481" y="35"/>
                  <a:pt x="481" y="35"/>
                </a:cubicBezTo>
                <a:cubicBezTo>
                  <a:pt x="481" y="35"/>
                  <a:pt x="481" y="34"/>
                  <a:pt x="480" y="33"/>
                </a:cubicBezTo>
                <a:close/>
                <a:moveTo>
                  <a:pt x="480" y="33"/>
                </a:moveTo>
                <a:cubicBezTo>
                  <a:pt x="480" y="33"/>
                  <a:pt x="480" y="33"/>
                  <a:pt x="480" y="33"/>
                </a:cubicBezTo>
                <a:cubicBezTo>
                  <a:pt x="480" y="33"/>
                  <a:pt x="480" y="33"/>
                  <a:pt x="480" y="33"/>
                </a:cubicBezTo>
                <a:cubicBezTo>
                  <a:pt x="480" y="33"/>
                  <a:pt x="480" y="33"/>
                  <a:pt x="480" y="33"/>
                </a:cubicBezTo>
                <a:cubicBezTo>
                  <a:pt x="480" y="33"/>
                  <a:pt x="480" y="33"/>
                  <a:pt x="480" y="33"/>
                </a:cubicBezTo>
                <a:cubicBezTo>
                  <a:pt x="480" y="33"/>
                  <a:pt x="480" y="33"/>
                  <a:pt x="480" y="33"/>
                </a:cubicBezTo>
                <a:close/>
                <a:moveTo>
                  <a:pt x="1058" y="36"/>
                </a:moveTo>
                <a:cubicBezTo>
                  <a:pt x="1058" y="36"/>
                  <a:pt x="1058" y="36"/>
                  <a:pt x="1058" y="36"/>
                </a:cubicBezTo>
                <a:cubicBezTo>
                  <a:pt x="1059" y="35"/>
                  <a:pt x="1059" y="34"/>
                  <a:pt x="1058" y="33"/>
                </a:cubicBezTo>
                <a:cubicBezTo>
                  <a:pt x="1058" y="33"/>
                  <a:pt x="1058" y="33"/>
                  <a:pt x="1058" y="33"/>
                </a:cubicBezTo>
                <a:cubicBezTo>
                  <a:pt x="1057" y="33"/>
                  <a:pt x="1057" y="33"/>
                  <a:pt x="1057" y="34"/>
                </a:cubicBezTo>
                <a:cubicBezTo>
                  <a:pt x="1057" y="34"/>
                  <a:pt x="1057" y="34"/>
                  <a:pt x="1057" y="35"/>
                </a:cubicBezTo>
                <a:cubicBezTo>
                  <a:pt x="1057" y="35"/>
                  <a:pt x="1057" y="36"/>
                  <a:pt x="1058" y="36"/>
                </a:cubicBezTo>
                <a:close/>
                <a:moveTo>
                  <a:pt x="1060" y="35"/>
                </a:moveTo>
                <a:cubicBezTo>
                  <a:pt x="1060" y="35"/>
                  <a:pt x="1060" y="35"/>
                  <a:pt x="1060" y="35"/>
                </a:cubicBezTo>
                <a:cubicBezTo>
                  <a:pt x="1059" y="35"/>
                  <a:pt x="1059" y="35"/>
                  <a:pt x="1059" y="34"/>
                </a:cubicBezTo>
                <a:cubicBezTo>
                  <a:pt x="1059" y="34"/>
                  <a:pt x="1059" y="34"/>
                  <a:pt x="1058" y="35"/>
                </a:cubicBezTo>
                <a:cubicBezTo>
                  <a:pt x="1058" y="35"/>
                  <a:pt x="1058" y="35"/>
                  <a:pt x="1058" y="36"/>
                </a:cubicBezTo>
                <a:cubicBezTo>
                  <a:pt x="1058" y="36"/>
                  <a:pt x="1058" y="36"/>
                  <a:pt x="1058" y="36"/>
                </a:cubicBezTo>
                <a:cubicBezTo>
                  <a:pt x="1058" y="36"/>
                  <a:pt x="1058" y="36"/>
                  <a:pt x="1059" y="36"/>
                </a:cubicBezTo>
                <a:cubicBezTo>
                  <a:pt x="1059" y="36"/>
                  <a:pt x="1059" y="36"/>
                  <a:pt x="1059" y="36"/>
                </a:cubicBezTo>
                <a:cubicBezTo>
                  <a:pt x="1060" y="36"/>
                  <a:pt x="1060" y="36"/>
                  <a:pt x="1060" y="36"/>
                </a:cubicBezTo>
                <a:cubicBezTo>
                  <a:pt x="1060" y="36"/>
                  <a:pt x="1060" y="36"/>
                  <a:pt x="1060" y="35"/>
                </a:cubicBezTo>
                <a:close/>
                <a:moveTo>
                  <a:pt x="479" y="33"/>
                </a:moveTo>
                <a:cubicBezTo>
                  <a:pt x="479" y="33"/>
                  <a:pt x="478" y="33"/>
                  <a:pt x="478" y="32"/>
                </a:cubicBezTo>
                <a:cubicBezTo>
                  <a:pt x="478" y="32"/>
                  <a:pt x="478" y="32"/>
                  <a:pt x="478" y="32"/>
                </a:cubicBezTo>
                <a:cubicBezTo>
                  <a:pt x="478" y="33"/>
                  <a:pt x="478" y="33"/>
                  <a:pt x="478" y="33"/>
                </a:cubicBezTo>
                <a:cubicBezTo>
                  <a:pt x="478" y="34"/>
                  <a:pt x="478" y="35"/>
                  <a:pt x="478" y="36"/>
                </a:cubicBezTo>
                <a:cubicBezTo>
                  <a:pt x="478" y="36"/>
                  <a:pt x="478" y="36"/>
                  <a:pt x="478" y="36"/>
                </a:cubicBezTo>
                <a:cubicBezTo>
                  <a:pt x="478" y="35"/>
                  <a:pt x="479" y="34"/>
                  <a:pt x="479" y="33"/>
                </a:cubicBezTo>
                <a:close/>
                <a:moveTo>
                  <a:pt x="480" y="33"/>
                </a:moveTo>
                <a:cubicBezTo>
                  <a:pt x="480" y="33"/>
                  <a:pt x="480" y="33"/>
                  <a:pt x="480" y="33"/>
                </a:cubicBezTo>
                <a:cubicBezTo>
                  <a:pt x="480" y="33"/>
                  <a:pt x="480" y="33"/>
                  <a:pt x="480" y="33"/>
                </a:cubicBezTo>
                <a:cubicBezTo>
                  <a:pt x="480" y="33"/>
                  <a:pt x="480" y="33"/>
                  <a:pt x="480" y="33"/>
                </a:cubicBezTo>
                <a:cubicBezTo>
                  <a:pt x="480" y="32"/>
                  <a:pt x="479" y="32"/>
                  <a:pt x="478" y="32"/>
                </a:cubicBezTo>
                <a:cubicBezTo>
                  <a:pt x="478" y="33"/>
                  <a:pt x="478" y="33"/>
                  <a:pt x="478" y="33"/>
                </a:cubicBezTo>
                <a:cubicBezTo>
                  <a:pt x="479" y="33"/>
                  <a:pt x="479" y="33"/>
                  <a:pt x="480" y="33"/>
                </a:cubicBezTo>
                <a:close/>
                <a:moveTo>
                  <a:pt x="1058" y="33"/>
                </a:moveTo>
                <a:cubicBezTo>
                  <a:pt x="1058" y="33"/>
                  <a:pt x="1058" y="33"/>
                  <a:pt x="1058" y="33"/>
                </a:cubicBezTo>
                <a:cubicBezTo>
                  <a:pt x="1059" y="33"/>
                  <a:pt x="1059" y="33"/>
                  <a:pt x="1060" y="33"/>
                </a:cubicBezTo>
                <a:cubicBezTo>
                  <a:pt x="1060" y="33"/>
                  <a:pt x="1060" y="33"/>
                  <a:pt x="1060" y="33"/>
                </a:cubicBezTo>
                <a:cubicBezTo>
                  <a:pt x="1060" y="33"/>
                  <a:pt x="1060" y="33"/>
                  <a:pt x="1060" y="32"/>
                </a:cubicBezTo>
                <a:cubicBezTo>
                  <a:pt x="1059" y="32"/>
                  <a:pt x="1059" y="32"/>
                  <a:pt x="1058" y="33"/>
                </a:cubicBezTo>
                <a:cubicBezTo>
                  <a:pt x="1058" y="33"/>
                  <a:pt x="1058" y="33"/>
                  <a:pt x="1058" y="33"/>
                </a:cubicBezTo>
                <a:close/>
                <a:moveTo>
                  <a:pt x="1060" y="33"/>
                </a:moveTo>
                <a:cubicBezTo>
                  <a:pt x="1060" y="34"/>
                  <a:pt x="1060" y="34"/>
                  <a:pt x="1060" y="34"/>
                </a:cubicBezTo>
                <a:cubicBezTo>
                  <a:pt x="1059" y="34"/>
                  <a:pt x="1059" y="34"/>
                  <a:pt x="1059" y="35"/>
                </a:cubicBezTo>
                <a:cubicBezTo>
                  <a:pt x="1060" y="35"/>
                  <a:pt x="1060" y="35"/>
                  <a:pt x="1060" y="36"/>
                </a:cubicBezTo>
                <a:cubicBezTo>
                  <a:pt x="1060" y="36"/>
                  <a:pt x="1060" y="36"/>
                  <a:pt x="1060" y="36"/>
                </a:cubicBezTo>
                <a:cubicBezTo>
                  <a:pt x="1060" y="36"/>
                  <a:pt x="1060" y="36"/>
                  <a:pt x="1060" y="36"/>
                </a:cubicBezTo>
                <a:cubicBezTo>
                  <a:pt x="1060" y="36"/>
                  <a:pt x="1060" y="36"/>
                  <a:pt x="1060" y="36"/>
                </a:cubicBezTo>
                <a:cubicBezTo>
                  <a:pt x="1060" y="35"/>
                  <a:pt x="1061" y="35"/>
                  <a:pt x="1061" y="35"/>
                </a:cubicBezTo>
                <a:cubicBezTo>
                  <a:pt x="1061" y="34"/>
                  <a:pt x="1061" y="34"/>
                  <a:pt x="1061" y="33"/>
                </a:cubicBezTo>
                <a:cubicBezTo>
                  <a:pt x="1061" y="33"/>
                  <a:pt x="1060" y="33"/>
                  <a:pt x="1060" y="33"/>
                </a:cubicBezTo>
                <a:cubicBezTo>
                  <a:pt x="1060" y="33"/>
                  <a:pt x="1060" y="33"/>
                  <a:pt x="1060" y="33"/>
                </a:cubicBezTo>
                <a:cubicBezTo>
                  <a:pt x="1060" y="33"/>
                  <a:pt x="1060" y="33"/>
                  <a:pt x="1060" y="33"/>
                </a:cubicBezTo>
                <a:close/>
                <a:moveTo>
                  <a:pt x="479" y="35"/>
                </a:moveTo>
                <a:cubicBezTo>
                  <a:pt x="479" y="35"/>
                  <a:pt x="480" y="36"/>
                  <a:pt x="480" y="36"/>
                </a:cubicBezTo>
                <a:cubicBezTo>
                  <a:pt x="480" y="36"/>
                  <a:pt x="480" y="35"/>
                  <a:pt x="480" y="35"/>
                </a:cubicBezTo>
                <a:cubicBezTo>
                  <a:pt x="480" y="35"/>
                  <a:pt x="480" y="35"/>
                  <a:pt x="480" y="35"/>
                </a:cubicBezTo>
                <a:cubicBezTo>
                  <a:pt x="480" y="35"/>
                  <a:pt x="479" y="35"/>
                  <a:pt x="479" y="35"/>
                </a:cubicBezTo>
                <a:close/>
                <a:moveTo>
                  <a:pt x="478" y="33"/>
                </a:moveTo>
                <a:cubicBezTo>
                  <a:pt x="478" y="33"/>
                  <a:pt x="477" y="33"/>
                  <a:pt x="477" y="33"/>
                </a:cubicBezTo>
                <a:cubicBezTo>
                  <a:pt x="478" y="33"/>
                  <a:pt x="478" y="33"/>
                  <a:pt x="478" y="33"/>
                </a:cubicBezTo>
                <a:cubicBezTo>
                  <a:pt x="478" y="33"/>
                  <a:pt x="478" y="33"/>
                  <a:pt x="478" y="33"/>
                </a:cubicBezTo>
                <a:close/>
                <a:moveTo>
                  <a:pt x="480" y="34"/>
                </a:moveTo>
                <a:cubicBezTo>
                  <a:pt x="480" y="34"/>
                  <a:pt x="480" y="34"/>
                  <a:pt x="480" y="34"/>
                </a:cubicBezTo>
                <a:cubicBezTo>
                  <a:pt x="479" y="34"/>
                  <a:pt x="480" y="34"/>
                  <a:pt x="480" y="33"/>
                </a:cubicBezTo>
                <a:cubicBezTo>
                  <a:pt x="480" y="33"/>
                  <a:pt x="480" y="33"/>
                  <a:pt x="480" y="33"/>
                </a:cubicBezTo>
                <a:cubicBezTo>
                  <a:pt x="480" y="33"/>
                  <a:pt x="480" y="33"/>
                  <a:pt x="480" y="33"/>
                </a:cubicBezTo>
                <a:cubicBezTo>
                  <a:pt x="479" y="33"/>
                  <a:pt x="479" y="33"/>
                  <a:pt x="478" y="33"/>
                </a:cubicBezTo>
                <a:cubicBezTo>
                  <a:pt x="478" y="34"/>
                  <a:pt x="478" y="35"/>
                  <a:pt x="478" y="36"/>
                </a:cubicBezTo>
                <a:cubicBezTo>
                  <a:pt x="479" y="36"/>
                  <a:pt x="479" y="35"/>
                  <a:pt x="479" y="35"/>
                </a:cubicBezTo>
                <a:cubicBezTo>
                  <a:pt x="479" y="34"/>
                  <a:pt x="479" y="35"/>
                  <a:pt x="479" y="35"/>
                </a:cubicBezTo>
                <a:cubicBezTo>
                  <a:pt x="479" y="35"/>
                  <a:pt x="480" y="35"/>
                  <a:pt x="480" y="35"/>
                </a:cubicBezTo>
                <a:cubicBezTo>
                  <a:pt x="480" y="34"/>
                  <a:pt x="480" y="34"/>
                  <a:pt x="480" y="34"/>
                </a:cubicBezTo>
                <a:close/>
                <a:moveTo>
                  <a:pt x="480" y="34"/>
                </a:moveTo>
                <a:cubicBezTo>
                  <a:pt x="480" y="34"/>
                  <a:pt x="480" y="34"/>
                  <a:pt x="480" y="34"/>
                </a:cubicBezTo>
                <a:cubicBezTo>
                  <a:pt x="480" y="34"/>
                  <a:pt x="480" y="33"/>
                  <a:pt x="480" y="33"/>
                </a:cubicBezTo>
                <a:cubicBezTo>
                  <a:pt x="480" y="33"/>
                  <a:pt x="480" y="33"/>
                  <a:pt x="480" y="33"/>
                </a:cubicBezTo>
                <a:cubicBezTo>
                  <a:pt x="480" y="33"/>
                  <a:pt x="480" y="33"/>
                  <a:pt x="480" y="33"/>
                </a:cubicBezTo>
                <a:cubicBezTo>
                  <a:pt x="479" y="34"/>
                  <a:pt x="479" y="34"/>
                  <a:pt x="480" y="34"/>
                </a:cubicBezTo>
                <a:close/>
                <a:moveTo>
                  <a:pt x="1060" y="33"/>
                </a:moveTo>
                <a:cubicBezTo>
                  <a:pt x="1060" y="33"/>
                  <a:pt x="1060" y="33"/>
                  <a:pt x="1060" y="33"/>
                </a:cubicBezTo>
                <a:cubicBezTo>
                  <a:pt x="1059" y="33"/>
                  <a:pt x="1059" y="33"/>
                  <a:pt x="1058" y="33"/>
                </a:cubicBezTo>
                <a:cubicBezTo>
                  <a:pt x="1058" y="34"/>
                  <a:pt x="1058" y="35"/>
                  <a:pt x="1058" y="36"/>
                </a:cubicBezTo>
                <a:cubicBezTo>
                  <a:pt x="1059" y="36"/>
                  <a:pt x="1058" y="35"/>
                  <a:pt x="1059" y="34"/>
                </a:cubicBezTo>
                <a:cubicBezTo>
                  <a:pt x="1059" y="34"/>
                  <a:pt x="1059" y="34"/>
                  <a:pt x="1059" y="34"/>
                </a:cubicBezTo>
                <a:cubicBezTo>
                  <a:pt x="1059" y="34"/>
                  <a:pt x="1059" y="34"/>
                  <a:pt x="1059" y="34"/>
                </a:cubicBezTo>
                <a:cubicBezTo>
                  <a:pt x="1059" y="34"/>
                  <a:pt x="1059" y="34"/>
                  <a:pt x="1059" y="34"/>
                </a:cubicBezTo>
                <a:cubicBezTo>
                  <a:pt x="1059" y="34"/>
                  <a:pt x="1059" y="35"/>
                  <a:pt x="1059" y="35"/>
                </a:cubicBezTo>
                <a:cubicBezTo>
                  <a:pt x="1059" y="35"/>
                  <a:pt x="1059" y="35"/>
                  <a:pt x="1059" y="35"/>
                </a:cubicBezTo>
                <a:cubicBezTo>
                  <a:pt x="1059" y="35"/>
                  <a:pt x="1060" y="35"/>
                  <a:pt x="1060" y="35"/>
                </a:cubicBezTo>
                <a:cubicBezTo>
                  <a:pt x="1060" y="34"/>
                  <a:pt x="1060" y="34"/>
                  <a:pt x="1060" y="34"/>
                </a:cubicBezTo>
                <a:cubicBezTo>
                  <a:pt x="1060" y="34"/>
                  <a:pt x="1060" y="34"/>
                  <a:pt x="1060" y="33"/>
                </a:cubicBezTo>
                <a:close/>
                <a:moveTo>
                  <a:pt x="1059" y="35"/>
                </a:moveTo>
                <a:cubicBezTo>
                  <a:pt x="1059" y="35"/>
                  <a:pt x="1059" y="34"/>
                  <a:pt x="1059" y="34"/>
                </a:cubicBezTo>
                <a:cubicBezTo>
                  <a:pt x="1059" y="34"/>
                  <a:pt x="1059" y="34"/>
                  <a:pt x="1059" y="34"/>
                </a:cubicBezTo>
                <a:cubicBezTo>
                  <a:pt x="1058" y="34"/>
                  <a:pt x="1059" y="34"/>
                  <a:pt x="1059" y="34"/>
                </a:cubicBezTo>
                <a:cubicBezTo>
                  <a:pt x="1059" y="35"/>
                  <a:pt x="1059" y="35"/>
                  <a:pt x="1059" y="35"/>
                </a:cubicBezTo>
                <a:close/>
                <a:moveTo>
                  <a:pt x="1060" y="36"/>
                </a:moveTo>
                <a:cubicBezTo>
                  <a:pt x="1060" y="35"/>
                  <a:pt x="1060" y="35"/>
                  <a:pt x="1060" y="35"/>
                </a:cubicBezTo>
                <a:cubicBezTo>
                  <a:pt x="1059" y="35"/>
                  <a:pt x="1059" y="35"/>
                  <a:pt x="1059" y="35"/>
                </a:cubicBezTo>
                <a:cubicBezTo>
                  <a:pt x="1059" y="35"/>
                  <a:pt x="1059" y="36"/>
                  <a:pt x="1060" y="36"/>
                </a:cubicBezTo>
                <a:close/>
                <a:moveTo>
                  <a:pt x="1060" y="34"/>
                </a:moveTo>
                <a:cubicBezTo>
                  <a:pt x="1060" y="34"/>
                  <a:pt x="1060" y="33"/>
                  <a:pt x="1060" y="33"/>
                </a:cubicBezTo>
                <a:cubicBezTo>
                  <a:pt x="1060" y="34"/>
                  <a:pt x="1060" y="34"/>
                  <a:pt x="1060" y="34"/>
                </a:cubicBezTo>
                <a:cubicBezTo>
                  <a:pt x="1060" y="34"/>
                  <a:pt x="1060" y="34"/>
                  <a:pt x="1060" y="34"/>
                </a:cubicBezTo>
                <a:close/>
                <a:moveTo>
                  <a:pt x="479" y="33"/>
                </a:moveTo>
                <a:cubicBezTo>
                  <a:pt x="479" y="33"/>
                  <a:pt x="479" y="34"/>
                  <a:pt x="479" y="34"/>
                </a:cubicBezTo>
                <a:cubicBezTo>
                  <a:pt x="479" y="34"/>
                  <a:pt x="479" y="34"/>
                  <a:pt x="480" y="34"/>
                </a:cubicBezTo>
                <a:cubicBezTo>
                  <a:pt x="480" y="34"/>
                  <a:pt x="480" y="34"/>
                  <a:pt x="480" y="34"/>
                </a:cubicBezTo>
                <a:cubicBezTo>
                  <a:pt x="480" y="34"/>
                  <a:pt x="480" y="34"/>
                  <a:pt x="480" y="33"/>
                </a:cubicBezTo>
                <a:cubicBezTo>
                  <a:pt x="479" y="33"/>
                  <a:pt x="479" y="33"/>
                  <a:pt x="479" y="33"/>
                </a:cubicBezTo>
                <a:close/>
                <a:moveTo>
                  <a:pt x="1059" y="33"/>
                </a:moveTo>
                <a:cubicBezTo>
                  <a:pt x="1058" y="33"/>
                  <a:pt x="1059" y="34"/>
                  <a:pt x="1059" y="34"/>
                </a:cubicBezTo>
                <a:cubicBezTo>
                  <a:pt x="1059" y="34"/>
                  <a:pt x="1059" y="34"/>
                  <a:pt x="1059" y="34"/>
                </a:cubicBezTo>
                <a:cubicBezTo>
                  <a:pt x="1059" y="34"/>
                  <a:pt x="1059" y="33"/>
                  <a:pt x="1059" y="3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dirty="0">
              <a:solidFill>
                <a:srgbClr val="505050"/>
              </a:solidFill>
            </a:endParaRPr>
          </a:p>
        </p:txBody>
      </p:sp>
      <p:grpSp>
        <p:nvGrpSpPr>
          <p:cNvPr id="19" name="Group 18"/>
          <p:cNvGrpSpPr/>
          <p:nvPr/>
        </p:nvGrpSpPr>
        <p:grpSpPr>
          <a:xfrm>
            <a:off x="622822" y="3161019"/>
            <a:ext cx="2665063" cy="2006604"/>
            <a:chOff x="632347" y="3161019"/>
            <a:chExt cx="2665063" cy="2006604"/>
          </a:xfrm>
        </p:grpSpPr>
        <p:sp>
          <p:nvSpPr>
            <p:cNvPr id="170" name="Freeform 5"/>
            <p:cNvSpPr>
              <a:spLocks noEditPoints="1"/>
            </p:cNvSpPr>
            <p:nvPr/>
          </p:nvSpPr>
          <p:spPr bwMode="auto">
            <a:xfrm>
              <a:off x="632347" y="3161019"/>
              <a:ext cx="2665063" cy="535281"/>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dirty="0">
                <a:solidFill>
                  <a:prstClr val="black"/>
                </a:solidFill>
              </a:endParaRPr>
            </a:p>
          </p:txBody>
        </p:sp>
        <p:sp>
          <p:nvSpPr>
            <p:cNvPr id="171" name="Freeform 23"/>
            <p:cNvSpPr>
              <a:spLocks noChangeAspect="1" noEditPoints="1"/>
            </p:cNvSpPr>
            <p:nvPr/>
          </p:nvSpPr>
          <p:spPr bwMode="black">
            <a:xfrm>
              <a:off x="796199" y="4409245"/>
              <a:ext cx="2397952" cy="758378"/>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sz="1800" dirty="0">
                <a:solidFill>
                  <a:srgbClr val="505050"/>
                </a:solidFill>
              </a:endParaRPr>
            </a:p>
          </p:txBody>
        </p:sp>
      </p:grpSp>
      <p:grpSp>
        <p:nvGrpSpPr>
          <p:cNvPr id="175" name="Group 174"/>
          <p:cNvGrpSpPr/>
          <p:nvPr/>
        </p:nvGrpSpPr>
        <p:grpSpPr>
          <a:xfrm>
            <a:off x="2618081" y="1512908"/>
            <a:ext cx="3566160" cy="4535468"/>
            <a:chOff x="246088" y="1512908"/>
            <a:chExt cx="3566160" cy="4535468"/>
          </a:xfrm>
        </p:grpSpPr>
        <p:sp>
          <p:nvSpPr>
            <p:cNvPr id="176" name="Rectangle 175"/>
            <p:cNvSpPr/>
            <p:nvPr/>
          </p:nvSpPr>
          <p:spPr bwMode="auto">
            <a:xfrm>
              <a:off x="246088" y="1512908"/>
              <a:ext cx="3566160" cy="6949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dirty="0" smtClean="0">
                  <a:gradFill>
                    <a:gsLst>
                      <a:gs pos="0">
                        <a:srgbClr val="FFFFFF"/>
                      </a:gs>
                      <a:gs pos="100000">
                        <a:srgbClr val="FFFFFF"/>
                      </a:gs>
                    </a:gsLst>
                    <a:lin ang="5400000" scaled="0"/>
                  </a:gradFill>
                  <a:ea typeface="Segoe UI" pitchFamily="34" charset="0"/>
                  <a:cs typeface="Segoe UI" pitchFamily="34" charset="0"/>
                </a:rPr>
                <a:t>Products and platforms</a:t>
              </a: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nvGrpSpPr>
            <p:cNvPr id="177" name="Group 176"/>
            <p:cNvGrpSpPr/>
            <p:nvPr/>
          </p:nvGrpSpPr>
          <p:grpSpPr>
            <a:xfrm>
              <a:off x="246088" y="2276476"/>
              <a:ext cx="3566160" cy="3771900"/>
              <a:chOff x="255613" y="2276476"/>
              <a:chExt cx="3566160" cy="3771900"/>
            </a:xfrm>
          </p:grpSpPr>
          <p:sp>
            <p:nvSpPr>
              <p:cNvPr id="178" name="Rectangle 177"/>
              <p:cNvSpPr/>
              <p:nvPr/>
            </p:nvSpPr>
            <p:spPr bwMode="auto">
              <a:xfrm>
                <a:off x="255613" y="2276476"/>
                <a:ext cx="3566160" cy="37719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sp>
            <p:nvSpPr>
              <p:cNvPr id="179" name="Freeform 5"/>
              <p:cNvSpPr>
                <a:spLocks noEditPoints="1"/>
              </p:cNvSpPr>
              <p:nvPr/>
            </p:nvSpPr>
            <p:spPr bwMode="auto">
              <a:xfrm>
                <a:off x="632347" y="3161019"/>
                <a:ext cx="2665063" cy="535281"/>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dirty="0">
                  <a:solidFill>
                    <a:prstClr val="black"/>
                  </a:solidFill>
                </a:endParaRPr>
              </a:p>
            </p:txBody>
          </p:sp>
          <p:sp>
            <p:nvSpPr>
              <p:cNvPr id="180" name="Freeform 23"/>
              <p:cNvSpPr>
                <a:spLocks noChangeAspect="1" noEditPoints="1"/>
              </p:cNvSpPr>
              <p:nvPr/>
            </p:nvSpPr>
            <p:spPr bwMode="black">
              <a:xfrm>
                <a:off x="796199" y="4409245"/>
                <a:ext cx="2397952" cy="758378"/>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sz="1800" dirty="0">
                  <a:solidFill>
                    <a:srgbClr val="505050"/>
                  </a:solidFill>
                </a:endParaRPr>
              </a:p>
            </p:txBody>
          </p:sp>
        </p:grpSp>
      </p:grpSp>
      <p:grpSp>
        <p:nvGrpSpPr>
          <p:cNvPr id="195" name="Group 194"/>
          <p:cNvGrpSpPr/>
          <p:nvPr/>
        </p:nvGrpSpPr>
        <p:grpSpPr>
          <a:xfrm>
            <a:off x="9977239" y="167118"/>
            <a:ext cx="2360017" cy="287338"/>
            <a:chOff x="2440123" y="6593453"/>
            <a:chExt cx="3498991" cy="287338"/>
          </a:xfrm>
        </p:grpSpPr>
        <p:sp>
          <p:nvSpPr>
            <p:cNvPr id="196" name="TextBox 195"/>
            <p:cNvSpPr txBox="1"/>
            <p:nvPr/>
          </p:nvSpPr>
          <p:spPr>
            <a:xfrm>
              <a:off x="2440123" y="6593453"/>
              <a:ext cx="3498991"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Intro to the </a:t>
              </a:r>
              <a:r>
                <a:rPr lang="en-US" sz="1400" dirty="0" smtClean="0">
                  <a:gradFill>
                    <a:gsLst>
                      <a:gs pos="8367">
                        <a:schemeClr val="tx1"/>
                      </a:gs>
                      <a:gs pos="31000">
                        <a:schemeClr val="tx1"/>
                      </a:gs>
                    </a:gsLst>
                    <a:lin ang="5400000" scaled="0"/>
                  </a:gradFill>
                </a:rPr>
                <a:t>Office </a:t>
              </a:r>
              <a:r>
                <a:rPr lang="en-US" sz="1400" dirty="0">
                  <a:gradFill>
                    <a:gsLst>
                      <a:gs pos="8367">
                        <a:schemeClr val="tx1"/>
                      </a:gs>
                      <a:gs pos="31000">
                        <a:schemeClr val="tx1"/>
                      </a:gs>
                    </a:gsLst>
                    <a:lin ang="5400000" scaled="0"/>
                  </a:gradFill>
                </a:rPr>
                <a:t>add-ins</a:t>
              </a:r>
              <a:endParaRPr lang="en-US" sz="1400" dirty="0" smtClean="0">
                <a:gradFill>
                  <a:gsLst>
                    <a:gs pos="8367">
                      <a:schemeClr val="tx1"/>
                    </a:gs>
                    <a:gs pos="31000">
                      <a:schemeClr val="tx1"/>
                    </a:gs>
                  </a:gsLst>
                  <a:lin ang="5400000" scaled="0"/>
                </a:gradFill>
              </a:endParaRPr>
            </a:p>
          </p:txBody>
        </p:sp>
        <p:sp>
          <p:nvSpPr>
            <p:cNvPr id="197" name="Freeform 5"/>
            <p:cNvSpPr>
              <a:spLocks/>
            </p:cNvSpPr>
            <p:nvPr/>
          </p:nvSpPr>
          <p:spPr bwMode="auto">
            <a:xfrm>
              <a:off x="2520033" y="6707322"/>
              <a:ext cx="94899" cy="128454"/>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dirty="0">
                <a:gradFill>
                  <a:gsLst>
                    <a:gs pos="8367">
                      <a:schemeClr val="tx1"/>
                    </a:gs>
                    <a:gs pos="31000">
                      <a:schemeClr val="tx1"/>
                    </a:gs>
                  </a:gsLst>
                  <a:lin ang="5400000" scaled="0"/>
                </a:gradFill>
              </a:endParaRPr>
            </a:p>
          </p:txBody>
        </p:sp>
      </p:grpSp>
      <p:grpSp>
        <p:nvGrpSpPr>
          <p:cNvPr id="3" name="Group 2"/>
          <p:cNvGrpSpPr/>
          <p:nvPr/>
        </p:nvGrpSpPr>
        <p:grpSpPr>
          <a:xfrm>
            <a:off x="6242669" y="1512908"/>
            <a:ext cx="3566160" cy="4535467"/>
            <a:chOff x="6242669" y="1512908"/>
            <a:chExt cx="3566160" cy="4535467"/>
          </a:xfrm>
        </p:grpSpPr>
        <p:sp>
          <p:nvSpPr>
            <p:cNvPr id="182" name="Rectangle 181"/>
            <p:cNvSpPr/>
            <p:nvPr/>
          </p:nvSpPr>
          <p:spPr bwMode="auto">
            <a:xfrm>
              <a:off x="6242669" y="1512908"/>
              <a:ext cx="3566160" cy="6949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spc="-39" dirty="0" smtClean="0">
                  <a:gradFill>
                    <a:gsLst>
                      <a:gs pos="0">
                        <a:srgbClr val="FFFFFF"/>
                      </a:gs>
                      <a:gs pos="100000">
                        <a:srgbClr val="FFFFFF"/>
                      </a:gs>
                    </a:gsLst>
                    <a:lin ang="5400000" scaled="0"/>
                  </a:gradFill>
                  <a:ea typeface="Segoe UI" pitchFamily="34" charset="0"/>
                  <a:cs typeface="Segoe UI" pitchFamily="34" charset="0"/>
                </a:rPr>
                <a:t>Services and data</a:t>
              </a:r>
              <a:endParaRPr lang="en-US" sz="2448" spc="-39" dirty="0">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6242669" y="2276475"/>
              <a:ext cx="3566160" cy="3771900"/>
              <a:chOff x="6242669" y="2276475"/>
              <a:chExt cx="3566160" cy="3771900"/>
            </a:xfrm>
          </p:grpSpPr>
          <p:sp>
            <p:nvSpPr>
              <p:cNvPr id="184" name="Rectangle 183"/>
              <p:cNvSpPr/>
              <p:nvPr/>
            </p:nvSpPr>
            <p:spPr bwMode="auto">
              <a:xfrm>
                <a:off x="6242669" y="2276475"/>
                <a:ext cx="3566160" cy="37719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pic>
            <p:nvPicPr>
              <p:cNvPr id="186" name="Picture 185"/>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858652" y="4181155"/>
                <a:ext cx="1632056" cy="341656"/>
              </a:xfrm>
              <a:prstGeom prst="rect">
                <a:avLst/>
              </a:prstGeom>
              <a:solidFill>
                <a:schemeClr val="accent2"/>
              </a:solidFill>
            </p:spPr>
          </p:pic>
          <p:sp>
            <p:nvSpPr>
              <p:cNvPr id="187" name="Freeform 10"/>
              <p:cNvSpPr>
                <a:spLocks noChangeAspect="1" noEditPoints="1"/>
              </p:cNvSpPr>
              <p:nvPr/>
            </p:nvSpPr>
            <p:spPr bwMode="auto">
              <a:xfrm>
                <a:off x="6542968" y="5049836"/>
                <a:ext cx="1632056" cy="632319"/>
              </a:xfrm>
              <a:custGeom>
                <a:avLst/>
                <a:gdLst>
                  <a:gd name="T0" fmla="*/ 25 w 839"/>
                  <a:gd name="T1" fmla="*/ 8 h 323"/>
                  <a:gd name="T2" fmla="*/ 73 w 839"/>
                  <a:gd name="T3" fmla="*/ 26 h 323"/>
                  <a:gd name="T4" fmla="*/ 71 w 839"/>
                  <a:gd name="T5" fmla="*/ 206 h 323"/>
                  <a:gd name="T6" fmla="*/ 2 w 839"/>
                  <a:gd name="T7" fmla="*/ 268 h 323"/>
                  <a:gd name="T8" fmla="*/ 178 w 839"/>
                  <a:gd name="T9" fmla="*/ 176 h 323"/>
                  <a:gd name="T10" fmla="*/ 131 w 839"/>
                  <a:gd name="T11" fmla="*/ 154 h 323"/>
                  <a:gd name="T12" fmla="*/ 98 w 839"/>
                  <a:gd name="T13" fmla="*/ 86 h 323"/>
                  <a:gd name="T14" fmla="*/ 257 w 839"/>
                  <a:gd name="T15" fmla="*/ 133 h 323"/>
                  <a:gd name="T16" fmla="*/ 257 w 839"/>
                  <a:gd name="T17" fmla="*/ 208 h 323"/>
                  <a:gd name="T18" fmla="*/ 76 w 839"/>
                  <a:gd name="T19" fmla="*/ 319 h 323"/>
                  <a:gd name="T20" fmla="*/ 3 w 839"/>
                  <a:gd name="T21" fmla="*/ 272 h 323"/>
                  <a:gd name="T22" fmla="*/ 0 w 839"/>
                  <a:gd name="T23" fmla="*/ 3 h 323"/>
                  <a:gd name="T24" fmla="*/ 839 w 839"/>
                  <a:gd name="T25" fmla="*/ 119 h 323"/>
                  <a:gd name="T26" fmla="*/ 817 w 839"/>
                  <a:gd name="T27" fmla="*/ 124 h 323"/>
                  <a:gd name="T28" fmla="*/ 816 w 839"/>
                  <a:gd name="T29" fmla="*/ 138 h 323"/>
                  <a:gd name="T30" fmla="*/ 790 w 839"/>
                  <a:gd name="T31" fmla="*/ 118 h 323"/>
                  <a:gd name="T32" fmla="*/ 718 w 839"/>
                  <a:gd name="T33" fmla="*/ 223 h 323"/>
                  <a:gd name="T34" fmla="*/ 815 w 839"/>
                  <a:gd name="T35" fmla="*/ 235 h 323"/>
                  <a:gd name="T36" fmla="*/ 818 w 839"/>
                  <a:gd name="T37" fmla="*/ 234 h 323"/>
                  <a:gd name="T38" fmla="*/ 781 w 839"/>
                  <a:gd name="T39" fmla="*/ 302 h 323"/>
                  <a:gd name="T40" fmla="*/ 728 w 839"/>
                  <a:gd name="T41" fmla="*/ 293 h 323"/>
                  <a:gd name="T42" fmla="*/ 726 w 839"/>
                  <a:gd name="T43" fmla="*/ 314 h 323"/>
                  <a:gd name="T44" fmla="*/ 836 w 839"/>
                  <a:gd name="T45" fmla="*/ 271 h 323"/>
                  <a:gd name="T46" fmla="*/ 839 w 839"/>
                  <a:gd name="T47" fmla="*/ 119 h 323"/>
                  <a:gd name="T48" fmla="*/ 764 w 839"/>
                  <a:gd name="T49" fmla="*/ 240 h 323"/>
                  <a:gd name="T50" fmla="*/ 742 w 839"/>
                  <a:gd name="T51" fmla="*/ 156 h 323"/>
                  <a:gd name="T52" fmla="*/ 816 w 839"/>
                  <a:gd name="T53" fmla="*/ 163 h 323"/>
                  <a:gd name="T54" fmla="*/ 815 w 839"/>
                  <a:gd name="T55" fmla="*/ 212 h 323"/>
                  <a:gd name="T56" fmla="*/ 376 w 839"/>
                  <a:gd name="T57" fmla="*/ 256 h 323"/>
                  <a:gd name="T58" fmla="*/ 380 w 839"/>
                  <a:gd name="T59" fmla="*/ 242 h 323"/>
                  <a:gd name="T60" fmla="*/ 470 w 839"/>
                  <a:gd name="T61" fmla="*/ 230 h 323"/>
                  <a:gd name="T62" fmla="*/ 433 w 839"/>
                  <a:gd name="T63" fmla="*/ 117 h 323"/>
                  <a:gd name="T64" fmla="*/ 376 w 839"/>
                  <a:gd name="T65" fmla="*/ 144 h 323"/>
                  <a:gd name="T66" fmla="*/ 376 w 839"/>
                  <a:gd name="T67" fmla="*/ 103 h 323"/>
                  <a:gd name="T68" fmla="*/ 374 w 839"/>
                  <a:gd name="T69" fmla="*/ 60 h 323"/>
                  <a:gd name="T70" fmla="*/ 355 w 839"/>
                  <a:gd name="T71" fmla="*/ 256 h 323"/>
                  <a:gd name="T72" fmla="*/ 413 w 839"/>
                  <a:gd name="T73" fmla="*/ 242 h 323"/>
                  <a:gd name="T74" fmla="*/ 376 w 839"/>
                  <a:gd name="T75" fmla="*/ 203 h 323"/>
                  <a:gd name="T76" fmla="*/ 435 w 839"/>
                  <a:gd name="T77" fmla="*/ 138 h 323"/>
                  <a:gd name="T78" fmla="*/ 459 w 839"/>
                  <a:gd name="T79" fmla="*/ 185 h 323"/>
                  <a:gd name="T80" fmla="*/ 569 w 839"/>
                  <a:gd name="T81" fmla="*/ 257 h 323"/>
                  <a:gd name="T82" fmla="*/ 590 w 839"/>
                  <a:gd name="T83" fmla="*/ 248 h 323"/>
                  <a:gd name="T84" fmla="*/ 627 w 839"/>
                  <a:gd name="T85" fmla="*/ 135 h 323"/>
                  <a:gd name="T86" fmla="*/ 661 w 839"/>
                  <a:gd name="T87" fmla="*/ 173 h 323"/>
                  <a:gd name="T88" fmla="*/ 661 w 839"/>
                  <a:gd name="T89" fmla="*/ 256 h 323"/>
                  <a:gd name="T90" fmla="*/ 683 w 839"/>
                  <a:gd name="T91" fmla="*/ 253 h 323"/>
                  <a:gd name="T92" fmla="*/ 680 w 839"/>
                  <a:gd name="T93" fmla="*/ 149 h 323"/>
                  <a:gd name="T94" fmla="*/ 594 w 839"/>
                  <a:gd name="T95" fmla="*/ 138 h 323"/>
                  <a:gd name="T96" fmla="*/ 590 w 839"/>
                  <a:gd name="T97" fmla="*/ 138 h 323"/>
                  <a:gd name="T98" fmla="*/ 588 w 839"/>
                  <a:gd name="T99" fmla="*/ 120 h 323"/>
                  <a:gd name="T100" fmla="*/ 569 w 839"/>
                  <a:gd name="T101" fmla="*/ 257 h 323"/>
                  <a:gd name="T102" fmla="*/ 531 w 839"/>
                  <a:gd name="T103" fmla="*/ 256 h 323"/>
                  <a:gd name="T104" fmla="*/ 515 w 839"/>
                  <a:gd name="T105" fmla="*/ 120 h 323"/>
                  <a:gd name="T106" fmla="*/ 510 w 839"/>
                  <a:gd name="T107" fmla="*/ 256 h 323"/>
                  <a:gd name="T108" fmla="*/ 507 w 839"/>
                  <a:gd name="T109" fmla="*/ 73 h 323"/>
                  <a:gd name="T110" fmla="*/ 535 w 839"/>
                  <a:gd name="T111" fmla="*/ 7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9" h="323">
                    <a:moveTo>
                      <a:pt x="0" y="0"/>
                    </a:moveTo>
                    <a:cubicBezTo>
                      <a:pt x="9" y="2"/>
                      <a:pt x="17" y="5"/>
                      <a:pt x="25" y="8"/>
                    </a:cubicBezTo>
                    <a:cubicBezTo>
                      <a:pt x="40" y="12"/>
                      <a:pt x="55" y="17"/>
                      <a:pt x="70" y="21"/>
                    </a:cubicBezTo>
                    <a:cubicBezTo>
                      <a:pt x="72" y="22"/>
                      <a:pt x="73" y="23"/>
                      <a:pt x="73" y="26"/>
                    </a:cubicBezTo>
                    <a:cubicBezTo>
                      <a:pt x="73" y="84"/>
                      <a:pt x="73" y="142"/>
                      <a:pt x="73" y="200"/>
                    </a:cubicBezTo>
                    <a:cubicBezTo>
                      <a:pt x="73" y="202"/>
                      <a:pt x="72" y="204"/>
                      <a:pt x="71" y="206"/>
                    </a:cubicBezTo>
                    <a:cubicBezTo>
                      <a:pt x="49" y="225"/>
                      <a:pt x="28" y="244"/>
                      <a:pt x="6" y="263"/>
                    </a:cubicBezTo>
                    <a:cubicBezTo>
                      <a:pt x="5" y="265"/>
                      <a:pt x="3" y="266"/>
                      <a:pt x="2" y="268"/>
                    </a:cubicBezTo>
                    <a:cubicBezTo>
                      <a:pt x="2" y="268"/>
                      <a:pt x="2" y="268"/>
                      <a:pt x="2" y="269"/>
                    </a:cubicBezTo>
                    <a:cubicBezTo>
                      <a:pt x="61" y="238"/>
                      <a:pt x="119" y="207"/>
                      <a:pt x="178" y="176"/>
                    </a:cubicBezTo>
                    <a:cubicBezTo>
                      <a:pt x="169" y="172"/>
                      <a:pt x="161" y="168"/>
                      <a:pt x="153" y="165"/>
                    </a:cubicBezTo>
                    <a:cubicBezTo>
                      <a:pt x="146" y="161"/>
                      <a:pt x="139" y="158"/>
                      <a:pt x="131" y="154"/>
                    </a:cubicBezTo>
                    <a:cubicBezTo>
                      <a:pt x="130" y="154"/>
                      <a:pt x="129" y="153"/>
                      <a:pt x="128" y="151"/>
                    </a:cubicBezTo>
                    <a:cubicBezTo>
                      <a:pt x="118" y="130"/>
                      <a:pt x="108" y="108"/>
                      <a:pt x="98" y="86"/>
                    </a:cubicBezTo>
                    <a:cubicBezTo>
                      <a:pt x="98" y="85"/>
                      <a:pt x="97" y="85"/>
                      <a:pt x="97" y="84"/>
                    </a:cubicBezTo>
                    <a:cubicBezTo>
                      <a:pt x="151" y="100"/>
                      <a:pt x="204" y="117"/>
                      <a:pt x="257" y="133"/>
                    </a:cubicBezTo>
                    <a:cubicBezTo>
                      <a:pt x="257" y="134"/>
                      <a:pt x="257" y="135"/>
                      <a:pt x="257" y="137"/>
                    </a:cubicBezTo>
                    <a:cubicBezTo>
                      <a:pt x="257" y="160"/>
                      <a:pt x="257" y="184"/>
                      <a:pt x="257" y="208"/>
                    </a:cubicBezTo>
                    <a:cubicBezTo>
                      <a:pt x="257" y="211"/>
                      <a:pt x="257" y="212"/>
                      <a:pt x="255" y="213"/>
                    </a:cubicBezTo>
                    <a:cubicBezTo>
                      <a:pt x="195" y="249"/>
                      <a:pt x="135" y="284"/>
                      <a:pt x="76" y="319"/>
                    </a:cubicBezTo>
                    <a:cubicBezTo>
                      <a:pt x="74" y="321"/>
                      <a:pt x="72" y="321"/>
                      <a:pt x="70" y="319"/>
                    </a:cubicBezTo>
                    <a:cubicBezTo>
                      <a:pt x="48" y="303"/>
                      <a:pt x="26" y="288"/>
                      <a:pt x="3" y="272"/>
                    </a:cubicBezTo>
                    <a:cubicBezTo>
                      <a:pt x="2" y="271"/>
                      <a:pt x="1" y="271"/>
                      <a:pt x="0" y="270"/>
                    </a:cubicBezTo>
                    <a:cubicBezTo>
                      <a:pt x="0" y="181"/>
                      <a:pt x="0" y="92"/>
                      <a:pt x="0" y="3"/>
                    </a:cubicBezTo>
                    <a:cubicBezTo>
                      <a:pt x="0" y="2"/>
                      <a:pt x="0" y="1"/>
                      <a:pt x="0" y="0"/>
                    </a:cubicBezTo>
                    <a:close/>
                    <a:moveTo>
                      <a:pt x="839" y="119"/>
                    </a:moveTo>
                    <a:cubicBezTo>
                      <a:pt x="833" y="119"/>
                      <a:pt x="828" y="120"/>
                      <a:pt x="822" y="119"/>
                    </a:cubicBezTo>
                    <a:cubicBezTo>
                      <a:pt x="818" y="119"/>
                      <a:pt x="817" y="120"/>
                      <a:pt x="817" y="124"/>
                    </a:cubicBezTo>
                    <a:cubicBezTo>
                      <a:pt x="818" y="129"/>
                      <a:pt x="817" y="133"/>
                      <a:pt x="817" y="138"/>
                    </a:cubicBezTo>
                    <a:cubicBezTo>
                      <a:pt x="817" y="138"/>
                      <a:pt x="817" y="138"/>
                      <a:pt x="816" y="138"/>
                    </a:cubicBezTo>
                    <a:cubicBezTo>
                      <a:pt x="816" y="137"/>
                      <a:pt x="815" y="136"/>
                      <a:pt x="814" y="135"/>
                    </a:cubicBezTo>
                    <a:cubicBezTo>
                      <a:pt x="809" y="127"/>
                      <a:pt x="801" y="121"/>
                      <a:pt x="790" y="118"/>
                    </a:cubicBezTo>
                    <a:cubicBezTo>
                      <a:pt x="766" y="112"/>
                      <a:pt x="740" y="118"/>
                      <a:pt x="725" y="143"/>
                    </a:cubicBezTo>
                    <a:cubicBezTo>
                      <a:pt x="710" y="168"/>
                      <a:pt x="709" y="196"/>
                      <a:pt x="718" y="223"/>
                    </a:cubicBezTo>
                    <a:cubicBezTo>
                      <a:pt x="725" y="245"/>
                      <a:pt x="741" y="258"/>
                      <a:pt x="764" y="260"/>
                    </a:cubicBezTo>
                    <a:cubicBezTo>
                      <a:pt x="786" y="262"/>
                      <a:pt x="803" y="254"/>
                      <a:pt x="815" y="235"/>
                    </a:cubicBezTo>
                    <a:cubicBezTo>
                      <a:pt x="816" y="235"/>
                      <a:pt x="816" y="234"/>
                      <a:pt x="816" y="233"/>
                    </a:cubicBezTo>
                    <a:cubicBezTo>
                      <a:pt x="817" y="234"/>
                      <a:pt x="817" y="234"/>
                      <a:pt x="818" y="234"/>
                    </a:cubicBezTo>
                    <a:cubicBezTo>
                      <a:pt x="817" y="244"/>
                      <a:pt x="817" y="254"/>
                      <a:pt x="816" y="264"/>
                    </a:cubicBezTo>
                    <a:cubicBezTo>
                      <a:pt x="814" y="285"/>
                      <a:pt x="801" y="298"/>
                      <a:pt x="781" y="302"/>
                    </a:cubicBezTo>
                    <a:cubicBezTo>
                      <a:pt x="764" y="305"/>
                      <a:pt x="748" y="303"/>
                      <a:pt x="732" y="296"/>
                    </a:cubicBezTo>
                    <a:cubicBezTo>
                      <a:pt x="731" y="295"/>
                      <a:pt x="730" y="294"/>
                      <a:pt x="728" y="293"/>
                    </a:cubicBezTo>
                    <a:cubicBezTo>
                      <a:pt x="726" y="300"/>
                      <a:pt x="724" y="306"/>
                      <a:pt x="722" y="312"/>
                    </a:cubicBezTo>
                    <a:cubicBezTo>
                      <a:pt x="724" y="313"/>
                      <a:pt x="725" y="313"/>
                      <a:pt x="726" y="314"/>
                    </a:cubicBezTo>
                    <a:cubicBezTo>
                      <a:pt x="745" y="321"/>
                      <a:pt x="764" y="323"/>
                      <a:pt x="783" y="320"/>
                    </a:cubicBezTo>
                    <a:cubicBezTo>
                      <a:pt x="813" y="316"/>
                      <a:pt x="830" y="300"/>
                      <a:pt x="836" y="271"/>
                    </a:cubicBezTo>
                    <a:cubicBezTo>
                      <a:pt x="838" y="266"/>
                      <a:pt x="838" y="260"/>
                      <a:pt x="839" y="254"/>
                    </a:cubicBezTo>
                    <a:cubicBezTo>
                      <a:pt x="839" y="209"/>
                      <a:pt x="839" y="164"/>
                      <a:pt x="839" y="119"/>
                    </a:cubicBezTo>
                    <a:close/>
                    <a:moveTo>
                      <a:pt x="815" y="212"/>
                    </a:moveTo>
                    <a:cubicBezTo>
                      <a:pt x="808" y="234"/>
                      <a:pt x="786" y="246"/>
                      <a:pt x="764" y="240"/>
                    </a:cubicBezTo>
                    <a:cubicBezTo>
                      <a:pt x="752" y="237"/>
                      <a:pt x="744" y="229"/>
                      <a:pt x="740" y="218"/>
                    </a:cubicBezTo>
                    <a:cubicBezTo>
                      <a:pt x="732" y="197"/>
                      <a:pt x="732" y="176"/>
                      <a:pt x="742" y="156"/>
                    </a:cubicBezTo>
                    <a:cubicBezTo>
                      <a:pt x="750" y="140"/>
                      <a:pt x="766" y="133"/>
                      <a:pt x="784" y="135"/>
                    </a:cubicBezTo>
                    <a:cubicBezTo>
                      <a:pt x="799" y="137"/>
                      <a:pt x="812" y="149"/>
                      <a:pt x="816" y="163"/>
                    </a:cubicBezTo>
                    <a:cubicBezTo>
                      <a:pt x="817" y="171"/>
                      <a:pt x="817" y="178"/>
                      <a:pt x="818" y="187"/>
                    </a:cubicBezTo>
                    <a:cubicBezTo>
                      <a:pt x="817" y="195"/>
                      <a:pt x="817" y="204"/>
                      <a:pt x="815" y="212"/>
                    </a:cubicBezTo>
                    <a:close/>
                    <a:moveTo>
                      <a:pt x="355" y="256"/>
                    </a:moveTo>
                    <a:cubicBezTo>
                      <a:pt x="362" y="256"/>
                      <a:pt x="369" y="256"/>
                      <a:pt x="376" y="256"/>
                    </a:cubicBezTo>
                    <a:cubicBezTo>
                      <a:pt x="376" y="250"/>
                      <a:pt x="376" y="244"/>
                      <a:pt x="376" y="236"/>
                    </a:cubicBezTo>
                    <a:cubicBezTo>
                      <a:pt x="378" y="239"/>
                      <a:pt x="379" y="240"/>
                      <a:pt x="380" y="242"/>
                    </a:cubicBezTo>
                    <a:cubicBezTo>
                      <a:pt x="386" y="250"/>
                      <a:pt x="394" y="256"/>
                      <a:pt x="403" y="258"/>
                    </a:cubicBezTo>
                    <a:cubicBezTo>
                      <a:pt x="426" y="264"/>
                      <a:pt x="455" y="258"/>
                      <a:pt x="470" y="230"/>
                    </a:cubicBezTo>
                    <a:cubicBezTo>
                      <a:pt x="483" y="207"/>
                      <a:pt x="484" y="182"/>
                      <a:pt x="477" y="157"/>
                    </a:cubicBezTo>
                    <a:cubicBezTo>
                      <a:pt x="471" y="135"/>
                      <a:pt x="456" y="120"/>
                      <a:pt x="433" y="117"/>
                    </a:cubicBezTo>
                    <a:cubicBezTo>
                      <a:pt x="410" y="114"/>
                      <a:pt x="391" y="121"/>
                      <a:pt x="378" y="142"/>
                    </a:cubicBezTo>
                    <a:cubicBezTo>
                      <a:pt x="378" y="142"/>
                      <a:pt x="377" y="143"/>
                      <a:pt x="376" y="144"/>
                    </a:cubicBezTo>
                    <a:cubicBezTo>
                      <a:pt x="376" y="142"/>
                      <a:pt x="376" y="141"/>
                      <a:pt x="376" y="139"/>
                    </a:cubicBezTo>
                    <a:cubicBezTo>
                      <a:pt x="376" y="127"/>
                      <a:pt x="376" y="115"/>
                      <a:pt x="376" y="103"/>
                    </a:cubicBezTo>
                    <a:cubicBezTo>
                      <a:pt x="376" y="90"/>
                      <a:pt x="376" y="77"/>
                      <a:pt x="376" y="63"/>
                    </a:cubicBezTo>
                    <a:cubicBezTo>
                      <a:pt x="376" y="62"/>
                      <a:pt x="375" y="60"/>
                      <a:pt x="374" y="60"/>
                    </a:cubicBezTo>
                    <a:cubicBezTo>
                      <a:pt x="368" y="58"/>
                      <a:pt x="361" y="56"/>
                      <a:pt x="355" y="54"/>
                    </a:cubicBezTo>
                    <a:cubicBezTo>
                      <a:pt x="355" y="122"/>
                      <a:pt x="355" y="189"/>
                      <a:pt x="355" y="256"/>
                    </a:cubicBezTo>
                    <a:close/>
                    <a:moveTo>
                      <a:pt x="452" y="219"/>
                    </a:moveTo>
                    <a:cubicBezTo>
                      <a:pt x="444" y="235"/>
                      <a:pt x="430" y="243"/>
                      <a:pt x="413" y="242"/>
                    </a:cubicBezTo>
                    <a:cubicBezTo>
                      <a:pt x="397" y="241"/>
                      <a:pt x="383" y="230"/>
                      <a:pt x="378" y="214"/>
                    </a:cubicBezTo>
                    <a:cubicBezTo>
                      <a:pt x="377" y="211"/>
                      <a:pt x="376" y="207"/>
                      <a:pt x="376" y="203"/>
                    </a:cubicBezTo>
                    <a:cubicBezTo>
                      <a:pt x="376" y="192"/>
                      <a:pt x="375" y="181"/>
                      <a:pt x="377" y="171"/>
                    </a:cubicBezTo>
                    <a:cubicBezTo>
                      <a:pt x="382" y="139"/>
                      <a:pt x="412" y="128"/>
                      <a:pt x="435" y="138"/>
                    </a:cubicBezTo>
                    <a:cubicBezTo>
                      <a:pt x="448" y="143"/>
                      <a:pt x="454" y="155"/>
                      <a:pt x="457" y="168"/>
                    </a:cubicBezTo>
                    <a:cubicBezTo>
                      <a:pt x="458" y="174"/>
                      <a:pt x="458" y="179"/>
                      <a:pt x="459" y="185"/>
                    </a:cubicBezTo>
                    <a:cubicBezTo>
                      <a:pt x="458" y="196"/>
                      <a:pt x="457" y="208"/>
                      <a:pt x="452" y="219"/>
                    </a:cubicBezTo>
                    <a:close/>
                    <a:moveTo>
                      <a:pt x="569" y="257"/>
                    </a:moveTo>
                    <a:cubicBezTo>
                      <a:pt x="573" y="257"/>
                      <a:pt x="578" y="257"/>
                      <a:pt x="582" y="257"/>
                    </a:cubicBezTo>
                    <a:cubicBezTo>
                      <a:pt x="590" y="257"/>
                      <a:pt x="590" y="257"/>
                      <a:pt x="590" y="248"/>
                    </a:cubicBezTo>
                    <a:cubicBezTo>
                      <a:pt x="590" y="223"/>
                      <a:pt x="590" y="198"/>
                      <a:pt x="591" y="173"/>
                    </a:cubicBezTo>
                    <a:cubicBezTo>
                      <a:pt x="591" y="153"/>
                      <a:pt x="607" y="135"/>
                      <a:pt x="627" y="135"/>
                    </a:cubicBezTo>
                    <a:cubicBezTo>
                      <a:pt x="642" y="134"/>
                      <a:pt x="653" y="141"/>
                      <a:pt x="657" y="154"/>
                    </a:cubicBezTo>
                    <a:cubicBezTo>
                      <a:pt x="659" y="160"/>
                      <a:pt x="661" y="167"/>
                      <a:pt x="661" y="173"/>
                    </a:cubicBezTo>
                    <a:cubicBezTo>
                      <a:pt x="661" y="200"/>
                      <a:pt x="661" y="226"/>
                      <a:pt x="661" y="252"/>
                    </a:cubicBezTo>
                    <a:cubicBezTo>
                      <a:pt x="661" y="253"/>
                      <a:pt x="661" y="255"/>
                      <a:pt x="661" y="256"/>
                    </a:cubicBezTo>
                    <a:cubicBezTo>
                      <a:pt x="668" y="256"/>
                      <a:pt x="675" y="256"/>
                      <a:pt x="683" y="256"/>
                    </a:cubicBezTo>
                    <a:cubicBezTo>
                      <a:pt x="683" y="255"/>
                      <a:pt x="683" y="254"/>
                      <a:pt x="683" y="253"/>
                    </a:cubicBezTo>
                    <a:cubicBezTo>
                      <a:pt x="683" y="226"/>
                      <a:pt x="683" y="199"/>
                      <a:pt x="683" y="172"/>
                    </a:cubicBezTo>
                    <a:cubicBezTo>
                      <a:pt x="683" y="165"/>
                      <a:pt x="682" y="157"/>
                      <a:pt x="680" y="149"/>
                    </a:cubicBezTo>
                    <a:cubicBezTo>
                      <a:pt x="676" y="134"/>
                      <a:pt x="667" y="123"/>
                      <a:pt x="652" y="118"/>
                    </a:cubicBezTo>
                    <a:cubicBezTo>
                      <a:pt x="631" y="113"/>
                      <a:pt x="608" y="118"/>
                      <a:pt x="594" y="138"/>
                    </a:cubicBezTo>
                    <a:cubicBezTo>
                      <a:pt x="593" y="140"/>
                      <a:pt x="592" y="141"/>
                      <a:pt x="591" y="143"/>
                    </a:cubicBezTo>
                    <a:cubicBezTo>
                      <a:pt x="590" y="141"/>
                      <a:pt x="590" y="139"/>
                      <a:pt x="590" y="138"/>
                    </a:cubicBezTo>
                    <a:cubicBezTo>
                      <a:pt x="590" y="133"/>
                      <a:pt x="590" y="128"/>
                      <a:pt x="590" y="123"/>
                    </a:cubicBezTo>
                    <a:cubicBezTo>
                      <a:pt x="590" y="121"/>
                      <a:pt x="590" y="119"/>
                      <a:pt x="588" y="120"/>
                    </a:cubicBezTo>
                    <a:cubicBezTo>
                      <a:pt x="582" y="120"/>
                      <a:pt x="575" y="120"/>
                      <a:pt x="569" y="120"/>
                    </a:cubicBezTo>
                    <a:cubicBezTo>
                      <a:pt x="569" y="165"/>
                      <a:pt x="569" y="211"/>
                      <a:pt x="569" y="257"/>
                    </a:cubicBezTo>
                    <a:close/>
                    <a:moveTo>
                      <a:pt x="510" y="256"/>
                    </a:moveTo>
                    <a:cubicBezTo>
                      <a:pt x="518" y="256"/>
                      <a:pt x="524" y="256"/>
                      <a:pt x="531" y="256"/>
                    </a:cubicBezTo>
                    <a:cubicBezTo>
                      <a:pt x="531" y="211"/>
                      <a:pt x="531" y="165"/>
                      <a:pt x="531" y="120"/>
                    </a:cubicBezTo>
                    <a:cubicBezTo>
                      <a:pt x="526" y="120"/>
                      <a:pt x="520" y="120"/>
                      <a:pt x="515" y="120"/>
                    </a:cubicBezTo>
                    <a:cubicBezTo>
                      <a:pt x="513" y="120"/>
                      <a:pt x="512" y="120"/>
                      <a:pt x="510" y="120"/>
                    </a:cubicBezTo>
                    <a:cubicBezTo>
                      <a:pt x="510" y="165"/>
                      <a:pt x="510" y="211"/>
                      <a:pt x="510" y="256"/>
                    </a:cubicBezTo>
                    <a:close/>
                    <a:moveTo>
                      <a:pt x="521" y="59"/>
                    </a:moveTo>
                    <a:cubicBezTo>
                      <a:pt x="513" y="59"/>
                      <a:pt x="507" y="65"/>
                      <a:pt x="507" y="73"/>
                    </a:cubicBezTo>
                    <a:cubicBezTo>
                      <a:pt x="507" y="81"/>
                      <a:pt x="513" y="87"/>
                      <a:pt x="521" y="87"/>
                    </a:cubicBezTo>
                    <a:cubicBezTo>
                      <a:pt x="529" y="87"/>
                      <a:pt x="535" y="81"/>
                      <a:pt x="535" y="73"/>
                    </a:cubicBezTo>
                    <a:cubicBezTo>
                      <a:pt x="535" y="65"/>
                      <a:pt x="529" y="59"/>
                      <a:pt x="521" y="59"/>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dirty="0"/>
              </a:p>
            </p:txBody>
          </p:sp>
          <p:sp>
            <p:nvSpPr>
              <p:cNvPr id="188" name="Freeform 45"/>
              <p:cNvSpPr>
                <a:spLocks noChangeAspect="1" noEditPoints="1"/>
              </p:cNvSpPr>
              <p:nvPr/>
            </p:nvSpPr>
            <p:spPr bwMode="auto">
              <a:xfrm>
                <a:off x="7771395" y="2539759"/>
                <a:ext cx="1632056" cy="289107"/>
              </a:xfrm>
              <a:custGeom>
                <a:avLst/>
                <a:gdLst>
                  <a:gd name="T0" fmla="*/ 784 w 1460"/>
                  <a:gd name="T1" fmla="*/ 14 h 256"/>
                  <a:gd name="T2" fmla="*/ 928 w 1460"/>
                  <a:gd name="T3" fmla="*/ 73 h 256"/>
                  <a:gd name="T4" fmla="*/ 817 w 1460"/>
                  <a:gd name="T5" fmla="*/ 161 h 256"/>
                  <a:gd name="T6" fmla="*/ 872 w 1460"/>
                  <a:gd name="T7" fmla="*/ 130 h 256"/>
                  <a:gd name="T8" fmla="*/ 848 w 1460"/>
                  <a:gd name="T9" fmla="*/ 39 h 256"/>
                  <a:gd name="T10" fmla="*/ 307 w 1460"/>
                  <a:gd name="T11" fmla="*/ 246 h 256"/>
                  <a:gd name="T12" fmla="*/ 271 w 1460"/>
                  <a:gd name="T13" fmla="*/ 80 h 256"/>
                  <a:gd name="T14" fmla="*/ 194 w 1460"/>
                  <a:gd name="T15" fmla="*/ 108 h 256"/>
                  <a:gd name="T16" fmla="*/ 194 w 1460"/>
                  <a:gd name="T17" fmla="*/ 251 h 256"/>
                  <a:gd name="T18" fmla="*/ 207 w 1460"/>
                  <a:gd name="T19" fmla="*/ 116 h 256"/>
                  <a:gd name="T20" fmla="*/ 280 w 1460"/>
                  <a:gd name="T21" fmla="*/ 245 h 256"/>
                  <a:gd name="T22" fmla="*/ 751 w 1460"/>
                  <a:gd name="T23" fmla="*/ 173 h 256"/>
                  <a:gd name="T24" fmla="*/ 677 w 1460"/>
                  <a:gd name="T25" fmla="*/ 231 h 256"/>
                  <a:gd name="T26" fmla="*/ 739 w 1460"/>
                  <a:gd name="T27" fmla="*/ 217 h 256"/>
                  <a:gd name="T28" fmla="*/ 663 w 1460"/>
                  <a:gd name="T29" fmla="*/ 254 h 256"/>
                  <a:gd name="T30" fmla="*/ 665 w 1460"/>
                  <a:gd name="T31" fmla="*/ 79 h 256"/>
                  <a:gd name="T32" fmla="*/ 751 w 1460"/>
                  <a:gd name="T33" fmla="*/ 169 h 256"/>
                  <a:gd name="T34" fmla="*/ 699 w 1460"/>
                  <a:gd name="T35" fmla="*/ 104 h 256"/>
                  <a:gd name="T36" fmla="*/ 112 w 1460"/>
                  <a:gd name="T37" fmla="*/ 13 h 256"/>
                  <a:gd name="T38" fmla="*/ 19 w 1460"/>
                  <a:gd name="T39" fmla="*/ 116 h 256"/>
                  <a:gd name="T40" fmla="*/ 104 w 1460"/>
                  <a:gd name="T41" fmla="*/ 198 h 256"/>
                  <a:gd name="T42" fmla="*/ 1 w 1460"/>
                  <a:gd name="T43" fmla="*/ 209 h 256"/>
                  <a:gd name="T44" fmla="*/ 99 w 1460"/>
                  <a:gd name="T45" fmla="*/ 246 h 256"/>
                  <a:gd name="T46" fmla="*/ 71 w 1460"/>
                  <a:gd name="T47" fmla="*/ 118 h 256"/>
                  <a:gd name="T48" fmla="*/ 58 w 1460"/>
                  <a:gd name="T49" fmla="*/ 37 h 256"/>
                  <a:gd name="T50" fmla="*/ 123 w 1460"/>
                  <a:gd name="T51" fmla="*/ 17 h 256"/>
                  <a:gd name="T52" fmla="*/ 439 w 1460"/>
                  <a:gd name="T53" fmla="*/ 225 h 256"/>
                  <a:gd name="T54" fmla="*/ 334 w 1460"/>
                  <a:gd name="T55" fmla="*/ 211 h 256"/>
                  <a:gd name="T56" fmla="*/ 435 w 1460"/>
                  <a:gd name="T57" fmla="*/ 144 h 256"/>
                  <a:gd name="T58" fmla="*/ 413 w 1460"/>
                  <a:gd name="T59" fmla="*/ 101 h 256"/>
                  <a:gd name="T60" fmla="*/ 350 w 1460"/>
                  <a:gd name="T61" fmla="*/ 118 h 256"/>
                  <a:gd name="T62" fmla="*/ 414 w 1460"/>
                  <a:gd name="T63" fmla="*/ 77 h 256"/>
                  <a:gd name="T64" fmla="*/ 468 w 1460"/>
                  <a:gd name="T65" fmla="*/ 247 h 256"/>
                  <a:gd name="T66" fmla="*/ 401 w 1460"/>
                  <a:gd name="T67" fmla="*/ 171 h 256"/>
                  <a:gd name="T68" fmla="*/ 426 w 1460"/>
                  <a:gd name="T69" fmla="*/ 219 h 256"/>
                  <a:gd name="T70" fmla="*/ 1089 w 1460"/>
                  <a:gd name="T71" fmla="*/ 212 h 256"/>
                  <a:gd name="T72" fmla="*/ 939 w 1460"/>
                  <a:gd name="T73" fmla="*/ 128 h 256"/>
                  <a:gd name="T74" fmla="*/ 1099 w 1460"/>
                  <a:gd name="T75" fmla="*/ 164 h 256"/>
                  <a:gd name="T76" fmla="*/ 1004 w 1460"/>
                  <a:gd name="T77" fmla="*/ 101 h 256"/>
                  <a:gd name="T78" fmla="*/ 1012 w 1460"/>
                  <a:gd name="T79" fmla="*/ 232 h 256"/>
                  <a:gd name="T80" fmla="*/ 1227 w 1460"/>
                  <a:gd name="T81" fmla="*/ 251 h 256"/>
                  <a:gd name="T82" fmla="*/ 1270 w 1460"/>
                  <a:gd name="T83" fmla="*/ 101 h 256"/>
                  <a:gd name="T84" fmla="*/ 1313 w 1460"/>
                  <a:gd name="T85" fmla="*/ 245 h 256"/>
                  <a:gd name="T86" fmla="*/ 1340 w 1460"/>
                  <a:gd name="T87" fmla="*/ 146 h 256"/>
                  <a:gd name="T88" fmla="*/ 1262 w 1460"/>
                  <a:gd name="T89" fmla="*/ 80 h 256"/>
                  <a:gd name="T90" fmla="*/ 1200 w 1460"/>
                  <a:gd name="T91" fmla="*/ 82 h 256"/>
                  <a:gd name="T92" fmla="*/ 1417 w 1460"/>
                  <a:gd name="T93" fmla="*/ 31 h 256"/>
                  <a:gd name="T94" fmla="*/ 1361 w 1460"/>
                  <a:gd name="T95" fmla="*/ 105 h 256"/>
                  <a:gd name="T96" fmla="*/ 1392 w 1460"/>
                  <a:gd name="T97" fmla="*/ 224 h 256"/>
                  <a:gd name="T98" fmla="*/ 1460 w 1460"/>
                  <a:gd name="T99" fmla="*/ 246 h 256"/>
                  <a:gd name="T100" fmla="*/ 1419 w 1460"/>
                  <a:gd name="T101" fmla="*/ 216 h 256"/>
                  <a:gd name="T102" fmla="*/ 1459 w 1460"/>
                  <a:gd name="T103" fmla="*/ 104 h 256"/>
                  <a:gd name="T104" fmla="*/ 535 w 1460"/>
                  <a:gd name="T105" fmla="*/ 246 h 256"/>
                  <a:gd name="T106" fmla="*/ 570 w 1460"/>
                  <a:gd name="T107" fmla="*/ 104 h 256"/>
                  <a:gd name="T108" fmla="*/ 594 w 1460"/>
                  <a:gd name="T109" fmla="*/ 80 h 256"/>
                  <a:gd name="T110" fmla="*/ 535 w 1460"/>
                  <a:gd name="T111" fmla="*/ 82 h 256"/>
                  <a:gd name="T112" fmla="*/ 1130 w 1460"/>
                  <a:gd name="T113" fmla="*/ 82 h 256"/>
                  <a:gd name="T114" fmla="*/ 1144 w 1460"/>
                  <a:gd name="T115" fmla="*/ 3 h 256"/>
                  <a:gd name="T116" fmla="*/ 1144 w 1460"/>
                  <a:gd name="T117" fmla="*/ 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60" h="256">
                    <a:moveTo>
                      <a:pt x="811" y="161"/>
                    </a:moveTo>
                    <a:cubicBezTo>
                      <a:pt x="811" y="191"/>
                      <a:pt x="811" y="221"/>
                      <a:pt x="811" y="251"/>
                    </a:cubicBezTo>
                    <a:cubicBezTo>
                      <a:pt x="802" y="251"/>
                      <a:pt x="793" y="251"/>
                      <a:pt x="784" y="251"/>
                    </a:cubicBezTo>
                    <a:cubicBezTo>
                      <a:pt x="784" y="172"/>
                      <a:pt x="784" y="93"/>
                      <a:pt x="784" y="14"/>
                    </a:cubicBezTo>
                    <a:cubicBezTo>
                      <a:pt x="785" y="13"/>
                      <a:pt x="786" y="13"/>
                      <a:pt x="787" y="13"/>
                    </a:cubicBezTo>
                    <a:cubicBezTo>
                      <a:pt x="808" y="13"/>
                      <a:pt x="829" y="13"/>
                      <a:pt x="850" y="13"/>
                    </a:cubicBezTo>
                    <a:cubicBezTo>
                      <a:pt x="861" y="13"/>
                      <a:pt x="873" y="15"/>
                      <a:pt x="884" y="18"/>
                    </a:cubicBezTo>
                    <a:cubicBezTo>
                      <a:pt x="910" y="27"/>
                      <a:pt x="925" y="46"/>
                      <a:pt x="928" y="73"/>
                    </a:cubicBezTo>
                    <a:cubicBezTo>
                      <a:pt x="930" y="86"/>
                      <a:pt x="929" y="98"/>
                      <a:pt x="925" y="110"/>
                    </a:cubicBezTo>
                    <a:cubicBezTo>
                      <a:pt x="917" y="133"/>
                      <a:pt x="901" y="147"/>
                      <a:pt x="878" y="155"/>
                    </a:cubicBezTo>
                    <a:cubicBezTo>
                      <a:pt x="867" y="160"/>
                      <a:pt x="856" y="161"/>
                      <a:pt x="844" y="161"/>
                    </a:cubicBezTo>
                    <a:cubicBezTo>
                      <a:pt x="835" y="161"/>
                      <a:pt x="826" y="161"/>
                      <a:pt x="817" y="161"/>
                    </a:cubicBezTo>
                    <a:cubicBezTo>
                      <a:pt x="815" y="161"/>
                      <a:pt x="814" y="161"/>
                      <a:pt x="811" y="161"/>
                    </a:cubicBezTo>
                    <a:close/>
                    <a:moveTo>
                      <a:pt x="812" y="136"/>
                    </a:moveTo>
                    <a:cubicBezTo>
                      <a:pt x="826" y="136"/>
                      <a:pt x="840" y="136"/>
                      <a:pt x="854" y="135"/>
                    </a:cubicBezTo>
                    <a:cubicBezTo>
                      <a:pt x="860" y="135"/>
                      <a:pt x="867" y="133"/>
                      <a:pt x="872" y="130"/>
                    </a:cubicBezTo>
                    <a:cubicBezTo>
                      <a:pt x="886" y="124"/>
                      <a:pt x="894" y="115"/>
                      <a:pt x="898" y="101"/>
                    </a:cubicBezTo>
                    <a:cubicBezTo>
                      <a:pt x="900" y="92"/>
                      <a:pt x="900" y="84"/>
                      <a:pt x="899" y="75"/>
                    </a:cubicBezTo>
                    <a:cubicBezTo>
                      <a:pt x="896" y="58"/>
                      <a:pt x="886" y="47"/>
                      <a:pt x="870" y="42"/>
                    </a:cubicBezTo>
                    <a:cubicBezTo>
                      <a:pt x="863" y="40"/>
                      <a:pt x="856" y="39"/>
                      <a:pt x="848" y="39"/>
                    </a:cubicBezTo>
                    <a:cubicBezTo>
                      <a:pt x="837" y="39"/>
                      <a:pt x="826" y="39"/>
                      <a:pt x="815" y="39"/>
                    </a:cubicBezTo>
                    <a:cubicBezTo>
                      <a:pt x="814" y="39"/>
                      <a:pt x="813" y="39"/>
                      <a:pt x="812" y="39"/>
                    </a:cubicBezTo>
                    <a:cubicBezTo>
                      <a:pt x="812" y="71"/>
                      <a:pt x="812" y="103"/>
                      <a:pt x="812" y="136"/>
                    </a:cubicBezTo>
                    <a:close/>
                    <a:moveTo>
                      <a:pt x="307" y="246"/>
                    </a:moveTo>
                    <a:cubicBezTo>
                      <a:pt x="307" y="237"/>
                      <a:pt x="307" y="228"/>
                      <a:pt x="307" y="219"/>
                    </a:cubicBezTo>
                    <a:cubicBezTo>
                      <a:pt x="307" y="193"/>
                      <a:pt x="307" y="167"/>
                      <a:pt x="307" y="141"/>
                    </a:cubicBezTo>
                    <a:cubicBezTo>
                      <a:pt x="307" y="129"/>
                      <a:pt x="305" y="117"/>
                      <a:pt x="300" y="106"/>
                    </a:cubicBezTo>
                    <a:cubicBezTo>
                      <a:pt x="294" y="93"/>
                      <a:pt x="285" y="84"/>
                      <a:pt x="271" y="80"/>
                    </a:cubicBezTo>
                    <a:cubicBezTo>
                      <a:pt x="258" y="76"/>
                      <a:pt x="245" y="76"/>
                      <a:pt x="231" y="80"/>
                    </a:cubicBezTo>
                    <a:cubicBezTo>
                      <a:pt x="217" y="84"/>
                      <a:pt x="206" y="93"/>
                      <a:pt x="197" y="105"/>
                    </a:cubicBezTo>
                    <a:cubicBezTo>
                      <a:pt x="196" y="106"/>
                      <a:pt x="195" y="107"/>
                      <a:pt x="194" y="109"/>
                    </a:cubicBezTo>
                    <a:cubicBezTo>
                      <a:pt x="194" y="108"/>
                      <a:pt x="194" y="108"/>
                      <a:pt x="194" y="108"/>
                    </a:cubicBezTo>
                    <a:cubicBezTo>
                      <a:pt x="194" y="72"/>
                      <a:pt x="194" y="36"/>
                      <a:pt x="194" y="0"/>
                    </a:cubicBezTo>
                    <a:cubicBezTo>
                      <a:pt x="184" y="0"/>
                      <a:pt x="175" y="0"/>
                      <a:pt x="167" y="0"/>
                    </a:cubicBezTo>
                    <a:cubicBezTo>
                      <a:pt x="167" y="84"/>
                      <a:pt x="167" y="167"/>
                      <a:pt x="167" y="251"/>
                    </a:cubicBezTo>
                    <a:cubicBezTo>
                      <a:pt x="176" y="251"/>
                      <a:pt x="184" y="251"/>
                      <a:pt x="194" y="251"/>
                    </a:cubicBezTo>
                    <a:cubicBezTo>
                      <a:pt x="194" y="249"/>
                      <a:pt x="194" y="247"/>
                      <a:pt x="194" y="245"/>
                    </a:cubicBezTo>
                    <a:cubicBezTo>
                      <a:pt x="194" y="216"/>
                      <a:pt x="194" y="187"/>
                      <a:pt x="194" y="158"/>
                    </a:cubicBezTo>
                    <a:cubicBezTo>
                      <a:pt x="194" y="155"/>
                      <a:pt x="194" y="152"/>
                      <a:pt x="194" y="149"/>
                    </a:cubicBezTo>
                    <a:cubicBezTo>
                      <a:pt x="195" y="137"/>
                      <a:pt x="198" y="126"/>
                      <a:pt x="207" y="116"/>
                    </a:cubicBezTo>
                    <a:cubicBezTo>
                      <a:pt x="219" y="102"/>
                      <a:pt x="235" y="97"/>
                      <a:pt x="253" y="102"/>
                    </a:cubicBezTo>
                    <a:cubicBezTo>
                      <a:pt x="266" y="105"/>
                      <a:pt x="272" y="114"/>
                      <a:pt x="276" y="126"/>
                    </a:cubicBezTo>
                    <a:cubicBezTo>
                      <a:pt x="279" y="135"/>
                      <a:pt x="280" y="144"/>
                      <a:pt x="280" y="153"/>
                    </a:cubicBezTo>
                    <a:cubicBezTo>
                      <a:pt x="280" y="184"/>
                      <a:pt x="280" y="215"/>
                      <a:pt x="280" y="245"/>
                    </a:cubicBezTo>
                    <a:cubicBezTo>
                      <a:pt x="280" y="247"/>
                      <a:pt x="280" y="249"/>
                      <a:pt x="280" y="251"/>
                    </a:cubicBezTo>
                    <a:cubicBezTo>
                      <a:pt x="289" y="251"/>
                      <a:pt x="298" y="251"/>
                      <a:pt x="307" y="251"/>
                    </a:cubicBezTo>
                    <a:cubicBezTo>
                      <a:pt x="307" y="249"/>
                      <a:pt x="307" y="248"/>
                      <a:pt x="307" y="246"/>
                    </a:cubicBezTo>
                    <a:close/>
                    <a:moveTo>
                      <a:pt x="751" y="173"/>
                    </a:moveTo>
                    <a:cubicBezTo>
                      <a:pt x="711" y="173"/>
                      <a:pt x="671" y="173"/>
                      <a:pt x="632" y="173"/>
                    </a:cubicBezTo>
                    <a:cubicBezTo>
                      <a:pt x="631" y="178"/>
                      <a:pt x="632" y="183"/>
                      <a:pt x="633" y="188"/>
                    </a:cubicBezTo>
                    <a:cubicBezTo>
                      <a:pt x="633" y="192"/>
                      <a:pt x="634" y="196"/>
                      <a:pt x="636" y="200"/>
                    </a:cubicBezTo>
                    <a:cubicBezTo>
                      <a:pt x="643" y="219"/>
                      <a:pt x="657" y="229"/>
                      <a:pt x="677" y="231"/>
                    </a:cubicBezTo>
                    <a:cubicBezTo>
                      <a:pt x="698" y="234"/>
                      <a:pt x="718" y="228"/>
                      <a:pt x="735" y="216"/>
                    </a:cubicBezTo>
                    <a:cubicBezTo>
                      <a:pt x="736" y="215"/>
                      <a:pt x="737" y="215"/>
                      <a:pt x="738" y="214"/>
                    </a:cubicBezTo>
                    <a:cubicBezTo>
                      <a:pt x="738" y="214"/>
                      <a:pt x="738" y="214"/>
                      <a:pt x="739" y="214"/>
                    </a:cubicBezTo>
                    <a:cubicBezTo>
                      <a:pt x="739" y="215"/>
                      <a:pt x="739" y="216"/>
                      <a:pt x="739" y="217"/>
                    </a:cubicBezTo>
                    <a:cubicBezTo>
                      <a:pt x="739" y="223"/>
                      <a:pt x="739" y="229"/>
                      <a:pt x="739" y="235"/>
                    </a:cubicBezTo>
                    <a:cubicBezTo>
                      <a:pt x="739" y="238"/>
                      <a:pt x="738" y="240"/>
                      <a:pt x="736" y="241"/>
                    </a:cubicBezTo>
                    <a:cubicBezTo>
                      <a:pt x="727" y="247"/>
                      <a:pt x="717" y="251"/>
                      <a:pt x="706" y="253"/>
                    </a:cubicBezTo>
                    <a:cubicBezTo>
                      <a:pt x="692" y="255"/>
                      <a:pt x="677" y="256"/>
                      <a:pt x="663" y="254"/>
                    </a:cubicBezTo>
                    <a:cubicBezTo>
                      <a:pt x="636" y="249"/>
                      <a:pt x="619" y="233"/>
                      <a:pt x="610" y="208"/>
                    </a:cubicBezTo>
                    <a:cubicBezTo>
                      <a:pt x="604" y="193"/>
                      <a:pt x="602" y="177"/>
                      <a:pt x="603" y="161"/>
                    </a:cubicBezTo>
                    <a:cubicBezTo>
                      <a:pt x="604" y="145"/>
                      <a:pt x="608" y="131"/>
                      <a:pt x="615" y="117"/>
                    </a:cubicBezTo>
                    <a:cubicBezTo>
                      <a:pt x="626" y="97"/>
                      <a:pt x="643" y="84"/>
                      <a:pt x="665" y="79"/>
                    </a:cubicBezTo>
                    <a:cubicBezTo>
                      <a:pt x="679" y="76"/>
                      <a:pt x="693" y="76"/>
                      <a:pt x="707" y="81"/>
                    </a:cubicBezTo>
                    <a:cubicBezTo>
                      <a:pt x="726" y="88"/>
                      <a:pt x="738" y="102"/>
                      <a:pt x="745" y="121"/>
                    </a:cubicBezTo>
                    <a:cubicBezTo>
                      <a:pt x="749" y="132"/>
                      <a:pt x="751" y="144"/>
                      <a:pt x="751" y="156"/>
                    </a:cubicBezTo>
                    <a:cubicBezTo>
                      <a:pt x="751" y="160"/>
                      <a:pt x="751" y="165"/>
                      <a:pt x="751" y="169"/>
                    </a:cubicBezTo>
                    <a:cubicBezTo>
                      <a:pt x="751" y="170"/>
                      <a:pt x="751" y="171"/>
                      <a:pt x="751" y="173"/>
                    </a:cubicBezTo>
                    <a:close/>
                    <a:moveTo>
                      <a:pt x="723" y="149"/>
                    </a:moveTo>
                    <a:cubicBezTo>
                      <a:pt x="723" y="139"/>
                      <a:pt x="721" y="129"/>
                      <a:pt x="716" y="119"/>
                    </a:cubicBezTo>
                    <a:cubicBezTo>
                      <a:pt x="712" y="112"/>
                      <a:pt x="706" y="107"/>
                      <a:pt x="699" y="104"/>
                    </a:cubicBezTo>
                    <a:cubicBezTo>
                      <a:pt x="685" y="98"/>
                      <a:pt x="671" y="99"/>
                      <a:pt x="658" y="106"/>
                    </a:cubicBezTo>
                    <a:cubicBezTo>
                      <a:pt x="642" y="116"/>
                      <a:pt x="635" y="131"/>
                      <a:pt x="632" y="149"/>
                    </a:cubicBezTo>
                    <a:cubicBezTo>
                      <a:pt x="635" y="150"/>
                      <a:pt x="718" y="150"/>
                      <a:pt x="723" y="149"/>
                    </a:cubicBezTo>
                    <a:close/>
                    <a:moveTo>
                      <a:pt x="112" y="13"/>
                    </a:moveTo>
                    <a:cubicBezTo>
                      <a:pt x="98" y="9"/>
                      <a:pt x="84" y="9"/>
                      <a:pt x="71" y="10"/>
                    </a:cubicBezTo>
                    <a:cubicBezTo>
                      <a:pt x="62" y="10"/>
                      <a:pt x="54" y="11"/>
                      <a:pt x="46" y="14"/>
                    </a:cubicBezTo>
                    <a:cubicBezTo>
                      <a:pt x="21" y="23"/>
                      <a:pt x="4" y="39"/>
                      <a:pt x="2" y="67"/>
                    </a:cubicBezTo>
                    <a:cubicBezTo>
                      <a:pt x="0" y="86"/>
                      <a:pt x="5" y="103"/>
                      <a:pt x="19" y="116"/>
                    </a:cubicBezTo>
                    <a:cubicBezTo>
                      <a:pt x="28" y="124"/>
                      <a:pt x="37" y="130"/>
                      <a:pt x="47" y="136"/>
                    </a:cubicBezTo>
                    <a:cubicBezTo>
                      <a:pt x="54" y="141"/>
                      <a:pt x="63" y="145"/>
                      <a:pt x="70" y="150"/>
                    </a:cubicBezTo>
                    <a:cubicBezTo>
                      <a:pt x="78" y="155"/>
                      <a:pt x="85" y="160"/>
                      <a:pt x="91" y="166"/>
                    </a:cubicBezTo>
                    <a:cubicBezTo>
                      <a:pt x="101" y="174"/>
                      <a:pt x="105" y="186"/>
                      <a:pt x="104" y="198"/>
                    </a:cubicBezTo>
                    <a:cubicBezTo>
                      <a:pt x="103" y="212"/>
                      <a:pt x="96" y="222"/>
                      <a:pt x="82" y="226"/>
                    </a:cubicBezTo>
                    <a:cubicBezTo>
                      <a:pt x="78" y="228"/>
                      <a:pt x="73" y="229"/>
                      <a:pt x="69" y="229"/>
                    </a:cubicBezTo>
                    <a:cubicBezTo>
                      <a:pt x="45" y="232"/>
                      <a:pt x="23" y="225"/>
                      <a:pt x="4" y="211"/>
                    </a:cubicBezTo>
                    <a:cubicBezTo>
                      <a:pt x="3" y="210"/>
                      <a:pt x="2" y="210"/>
                      <a:pt x="1" y="209"/>
                    </a:cubicBezTo>
                    <a:cubicBezTo>
                      <a:pt x="1" y="218"/>
                      <a:pt x="1" y="226"/>
                      <a:pt x="1" y="235"/>
                    </a:cubicBezTo>
                    <a:cubicBezTo>
                      <a:pt x="1" y="242"/>
                      <a:pt x="1" y="242"/>
                      <a:pt x="8" y="245"/>
                    </a:cubicBezTo>
                    <a:cubicBezTo>
                      <a:pt x="26" y="253"/>
                      <a:pt x="46" y="256"/>
                      <a:pt x="66" y="255"/>
                    </a:cubicBezTo>
                    <a:cubicBezTo>
                      <a:pt x="77" y="254"/>
                      <a:pt x="88" y="251"/>
                      <a:pt x="99" y="246"/>
                    </a:cubicBezTo>
                    <a:cubicBezTo>
                      <a:pt x="117" y="237"/>
                      <a:pt x="129" y="223"/>
                      <a:pt x="133" y="203"/>
                    </a:cubicBezTo>
                    <a:cubicBezTo>
                      <a:pt x="136" y="182"/>
                      <a:pt x="131" y="164"/>
                      <a:pt x="116" y="150"/>
                    </a:cubicBezTo>
                    <a:cubicBezTo>
                      <a:pt x="110" y="144"/>
                      <a:pt x="104" y="139"/>
                      <a:pt x="97" y="134"/>
                    </a:cubicBezTo>
                    <a:cubicBezTo>
                      <a:pt x="88" y="129"/>
                      <a:pt x="79" y="124"/>
                      <a:pt x="71" y="118"/>
                    </a:cubicBezTo>
                    <a:cubicBezTo>
                      <a:pt x="62" y="113"/>
                      <a:pt x="54" y="108"/>
                      <a:pt x="46" y="102"/>
                    </a:cubicBezTo>
                    <a:cubicBezTo>
                      <a:pt x="36" y="95"/>
                      <a:pt x="31" y="85"/>
                      <a:pt x="31" y="73"/>
                    </a:cubicBezTo>
                    <a:cubicBezTo>
                      <a:pt x="30" y="59"/>
                      <a:pt x="35" y="49"/>
                      <a:pt x="47" y="42"/>
                    </a:cubicBezTo>
                    <a:cubicBezTo>
                      <a:pt x="50" y="40"/>
                      <a:pt x="54" y="38"/>
                      <a:pt x="58" y="37"/>
                    </a:cubicBezTo>
                    <a:cubicBezTo>
                      <a:pt x="67" y="34"/>
                      <a:pt x="76" y="34"/>
                      <a:pt x="85" y="35"/>
                    </a:cubicBezTo>
                    <a:cubicBezTo>
                      <a:pt x="98" y="36"/>
                      <a:pt x="110" y="40"/>
                      <a:pt x="120" y="47"/>
                    </a:cubicBezTo>
                    <a:cubicBezTo>
                      <a:pt x="121" y="47"/>
                      <a:pt x="122" y="48"/>
                      <a:pt x="123" y="48"/>
                    </a:cubicBezTo>
                    <a:cubicBezTo>
                      <a:pt x="123" y="38"/>
                      <a:pt x="123" y="28"/>
                      <a:pt x="123" y="17"/>
                    </a:cubicBezTo>
                    <a:cubicBezTo>
                      <a:pt x="119" y="16"/>
                      <a:pt x="116" y="14"/>
                      <a:pt x="112" y="13"/>
                    </a:cubicBezTo>
                    <a:close/>
                    <a:moveTo>
                      <a:pt x="467" y="251"/>
                    </a:moveTo>
                    <a:cubicBezTo>
                      <a:pt x="458" y="251"/>
                      <a:pt x="450" y="251"/>
                      <a:pt x="441" y="251"/>
                    </a:cubicBezTo>
                    <a:cubicBezTo>
                      <a:pt x="440" y="242"/>
                      <a:pt x="441" y="234"/>
                      <a:pt x="439" y="225"/>
                    </a:cubicBezTo>
                    <a:cubicBezTo>
                      <a:pt x="439" y="227"/>
                      <a:pt x="438" y="228"/>
                      <a:pt x="437" y="229"/>
                    </a:cubicBezTo>
                    <a:cubicBezTo>
                      <a:pt x="426" y="246"/>
                      <a:pt x="410" y="255"/>
                      <a:pt x="389" y="255"/>
                    </a:cubicBezTo>
                    <a:cubicBezTo>
                      <a:pt x="380" y="255"/>
                      <a:pt x="371" y="254"/>
                      <a:pt x="362" y="251"/>
                    </a:cubicBezTo>
                    <a:cubicBezTo>
                      <a:pt x="345" y="243"/>
                      <a:pt x="335" y="230"/>
                      <a:pt x="334" y="211"/>
                    </a:cubicBezTo>
                    <a:cubicBezTo>
                      <a:pt x="333" y="204"/>
                      <a:pt x="334" y="197"/>
                      <a:pt x="335" y="191"/>
                    </a:cubicBezTo>
                    <a:cubicBezTo>
                      <a:pt x="338" y="178"/>
                      <a:pt x="345" y="168"/>
                      <a:pt x="356" y="162"/>
                    </a:cubicBezTo>
                    <a:cubicBezTo>
                      <a:pt x="365" y="156"/>
                      <a:pt x="375" y="153"/>
                      <a:pt x="385" y="151"/>
                    </a:cubicBezTo>
                    <a:cubicBezTo>
                      <a:pt x="402" y="149"/>
                      <a:pt x="419" y="146"/>
                      <a:pt x="435" y="144"/>
                    </a:cubicBezTo>
                    <a:cubicBezTo>
                      <a:pt x="437" y="144"/>
                      <a:pt x="438" y="144"/>
                      <a:pt x="440" y="143"/>
                    </a:cubicBezTo>
                    <a:cubicBezTo>
                      <a:pt x="440" y="141"/>
                      <a:pt x="440" y="138"/>
                      <a:pt x="440" y="136"/>
                    </a:cubicBezTo>
                    <a:cubicBezTo>
                      <a:pt x="440" y="130"/>
                      <a:pt x="438" y="123"/>
                      <a:pt x="436" y="118"/>
                    </a:cubicBezTo>
                    <a:cubicBezTo>
                      <a:pt x="431" y="108"/>
                      <a:pt x="423" y="102"/>
                      <a:pt x="413" y="101"/>
                    </a:cubicBezTo>
                    <a:cubicBezTo>
                      <a:pt x="400" y="99"/>
                      <a:pt x="388" y="101"/>
                      <a:pt x="376" y="106"/>
                    </a:cubicBezTo>
                    <a:cubicBezTo>
                      <a:pt x="368" y="109"/>
                      <a:pt x="361" y="113"/>
                      <a:pt x="354" y="118"/>
                    </a:cubicBezTo>
                    <a:cubicBezTo>
                      <a:pt x="353" y="119"/>
                      <a:pt x="352" y="120"/>
                      <a:pt x="350" y="121"/>
                    </a:cubicBezTo>
                    <a:cubicBezTo>
                      <a:pt x="350" y="119"/>
                      <a:pt x="350" y="119"/>
                      <a:pt x="350" y="118"/>
                    </a:cubicBezTo>
                    <a:cubicBezTo>
                      <a:pt x="350" y="111"/>
                      <a:pt x="350" y="103"/>
                      <a:pt x="350" y="96"/>
                    </a:cubicBezTo>
                    <a:cubicBezTo>
                      <a:pt x="350" y="94"/>
                      <a:pt x="351" y="92"/>
                      <a:pt x="353" y="91"/>
                    </a:cubicBezTo>
                    <a:cubicBezTo>
                      <a:pt x="357" y="90"/>
                      <a:pt x="361" y="87"/>
                      <a:pt x="365" y="86"/>
                    </a:cubicBezTo>
                    <a:cubicBezTo>
                      <a:pt x="381" y="80"/>
                      <a:pt x="397" y="76"/>
                      <a:pt x="414" y="77"/>
                    </a:cubicBezTo>
                    <a:cubicBezTo>
                      <a:pt x="420" y="78"/>
                      <a:pt x="426" y="79"/>
                      <a:pt x="432" y="80"/>
                    </a:cubicBezTo>
                    <a:cubicBezTo>
                      <a:pt x="447" y="85"/>
                      <a:pt x="457" y="95"/>
                      <a:pt x="463" y="110"/>
                    </a:cubicBezTo>
                    <a:cubicBezTo>
                      <a:pt x="466" y="120"/>
                      <a:pt x="468" y="130"/>
                      <a:pt x="468" y="140"/>
                    </a:cubicBezTo>
                    <a:cubicBezTo>
                      <a:pt x="468" y="176"/>
                      <a:pt x="468" y="212"/>
                      <a:pt x="468" y="247"/>
                    </a:cubicBezTo>
                    <a:cubicBezTo>
                      <a:pt x="468" y="248"/>
                      <a:pt x="467" y="249"/>
                      <a:pt x="467" y="251"/>
                    </a:cubicBezTo>
                    <a:close/>
                    <a:moveTo>
                      <a:pt x="440" y="165"/>
                    </a:moveTo>
                    <a:cubicBezTo>
                      <a:pt x="439" y="165"/>
                      <a:pt x="439" y="165"/>
                      <a:pt x="438" y="165"/>
                    </a:cubicBezTo>
                    <a:cubicBezTo>
                      <a:pt x="426" y="167"/>
                      <a:pt x="414" y="169"/>
                      <a:pt x="401" y="171"/>
                    </a:cubicBezTo>
                    <a:cubicBezTo>
                      <a:pt x="393" y="172"/>
                      <a:pt x="385" y="173"/>
                      <a:pt x="378" y="176"/>
                    </a:cubicBezTo>
                    <a:cubicBezTo>
                      <a:pt x="369" y="180"/>
                      <a:pt x="363" y="187"/>
                      <a:pt x="362" y="196"/>
                    </a:cubicBezTo>
                    <a:cubicBezTo>
                      <a:pt x="359" y="216"/>
                      <a:pt x="369" y="227"/>
                      <a:pt x="384" y="231"/>
                    </a:cubicBezTo>
                    <a:cubicBezTo>
                      <a:pt x="400" y="234"/>
                      <a:pt x="414" y="231"/>
                      <a:pt x="426" y="219"/>
                    </a:cubicBezTo>
                    <a:cubicBezTo>
                      <a:pt x="434" y="211"/>
                      <a:pt x="439" y="200"/>
                      <a:pt x="440" y="188"/>
                    </a:cubicBezTo>
                    <a:cubicBezTo>
                      <a:pt x="440" y="180"/>
                      <a:pt x="440" y="173"/>
                      <a:pt x="440" y="165"/>
                    </a:cubicBezTo>
                    <a:close/>
                    <a:moveTo>
                      <a:pt x="1099" y="164"/>
                    </a:moveTo>
                    <a:cubicBezTo>
                      <a:pt x="1099" y="182"/>
                      <a:pt x="1096" y="197"/>
                      <a:pt x="1089" y="212"/>
                    </a:cubicBezTo>
                    <a:cubicBezTo>
                      <a:pt x="1076" y="236"/>
                      <a:pt x="1056" y="250"/>
                      <a:pt x="1029" y="254"/>
                    </a:cubicBezTo>
                    <a:cubicBezTo>
                      <a:pt x="1015" y="256"/>
                      <a:pt x="1002" y="256"/>
                      <a:pt x="989" y="252"/>
                    </a:cubicBezTo>
                    <a:cubicBezTo>
                      <a:pt x="963" y="244"/>
                      <a:pt x="945" y="227"/>
                      <a:pt x="937" y="202"/>
                    </a:cubicBezTo>
                    <a:cubicBezTo>
                      <a:pt x="929" y="177"/>
                      <a:pt x="929" y="152"/>
                      <a:pt x="939" y="128"/>
                    </a:cubicBezTo>
                    <a:cubicBezTo>
                      <a:pt x="950" y="98"/>
                      <a:pt x="972" y="82"/>
                      <a:pt x="1003" y="78"/>
                    </a:cubicBezTo>
                    <a:cubicBezTo>
                      <a:pt x="1016" y="76"/>
                      <a:pt x="1030" y="76"/>
                      <a:pt x="1044" y="80"/>
                    </a:cubicBezTo>
                    <a:cubicBezTo>
                      <a:pt x="1070" y="88"/>
                      <a:pt x="1086" y="105"/>
                      <a:pt x="1094" y="131"/>
                    </a:cubicBezTo>
                    <a:cubicBezTo>
                      <a:pt x="1098" y="142"/>
                      <a:pt x="1099" y="154"/>
                      <a:pt x="1099" y="164"/>
                    </a:cubicBezTo>
                    <a:close/>
                    <a:moveTo>
                      <a:pt x="1071" y="167"/>
                    </a:moveTo>
                    <a:cubicBezTo>
                      <a:pt x="1071" y="154"/>
                      <a:pt x="1070" y="141"/>
                      <a:pt x="1064" y="130"/>
                    </a:cubicBezTo>
                    <a:cubicBezTo>
                      <a:pt x="1058" y="116"/>
                      <a:pt x="1049" y="107"/>
                      <a:pt x="1035" y="103"/>
                    </a:cubicBezTo>
                    <a:cubicBezTo>
                      <a:pt x="1025" y="100"/>
                      <a:pt x="1014" y="100"/>
                      <a:pt x="1004" y="101"/>
                    </a:cubicBezTo>
                    <a:cubicBezTo>
                      <a:pt x="984" y="105"/>
                      <a:pt x="971" y="118"/>
                      <a:pt x="964" y="137"/>
                    </a:cubicBezTo>
                    <a:cubicBezTo>
                      <a:pt x="958" y="156"/>
                      <a:pt x="958" y="175"/>
                      <a:pt x="963" y="193"/>
                    </a:cubicBezTo>
                    <a:cubicBezTo>
                      <a:pt x="968" y="211"/>
                      <a:pt x="979" y="223"/>
                      <a:pt x="997" y="229"/>
                    </a:cubicBezTo>
                    <a:cubicBezTo>
                      <a:pt x="1002" y="230"/>
                      <a:pt x="1007" y="231"/>
                      <a:pt x="1012" y="232"/>
                    </a:cubicBezTo>
                    <a:cubicBezTo>
                      <a:pt x="1040" y="233"/>
                      <a:pt x="1061" y="221"/>
                      <a:pt x="1068" y="192"/>
                    </a:cubicBezTo>
                    <a:cubicBezTo>
                      <a:pt x="1070" y="184"/>
                      <a:pt x="1071" y="175"/>
                      <a:pt x="1071" y="167"/>
                    </a:cubicBezTo>
                    <a:close/>
                    <a:moveTo>
                      <a:pt x="1200" y="251"/>
                    </a:moveTo>
                    <a:cubicBezTo>
                      <a:pt x="1209" y="251"/>
                      <a:pt x="1218" y="251"/>
                      <a:pt x="1227" y="251"/>
                    </a:cubicBezTo>
                    <a:cubicBezTo>
                      <a:pt x="1227" y="249"/>
                      <a:pt x="1227" y="247"/>
                      <a:pt x="1227" y="245"/>
                    </a:cubicBezTo>
                    <a:cubicBezTo>
                      <a:pt x="1227" y="215"/>
                      <a:pt x="1227" y="184"/>
                      <a:pt x="1227" y="154"/>
                    </a:cubicBezTo>
                    <a:cubicBezTo>
                      <a:pt x="1227" y="148"/>
                      <a:pt x="1228" y="143"/>
                      <a:pt x="1229" y="138"/>
                    </a:cubicBezTo>
                    <a:cubicBezTo>
                      <a:pt x="1233" y="120"/>
                      <a:pt x="1247" y="102"/>
                      <a:pt x="1270" y="101"/>
                    </a:cubicBezTo>
                    <a:cubicBezTo>
                      <a:pt x="1282" y="100"/>
                      <a:pt x="1292" y="102"/>
                      <a:pt x="1301" y="111"/>
                    </a:cubicBezTo>
                    <a:cubicBezTo>
                      <a:pt x="1305" y="115"/>
                      <a:pt x="1308" y="121"/>
                      <a:pt x="1310" y="127"/>
                    </a:cubicBezTo>
                    <a:cubicBezTo>
                      <a:pt x="1312" y="135"/>
                      <a:pt x="1313" y="144"/>
                      <a:pt x="1313" y="153"/>
                    </a:cubicBezTo>
                    <a:cubicBezTo>
                      <a:pt x="1313" y="184"/>
                      <a:pt x="1313" y="215"/>
                      <a:pt x="1313" y="245"/>
                    </a:cubicBezTo>
                    <a:cubicBezTo>
                      <a:pt x="1313" y="247"/>
                      <a:pt x="1313" y="249"/>
                      <a:pt x="1313" y="251"/>
                    </a:cubicBezTo>
                    <a:cubicBezTo>
                      <a:pt x="1323" y="251"/>
                      <a:pt x="1331" y="251"/>
                      <a:pt x="1341" y="251"/>
                    </a:cubicBezTo>
                    <a:cubicBezTo>
                      <a:pt x="1341" y="249"/>
                      <a:pt x="1341" y="247"/>
                      <a:pt x="1341" y="245"/>
                    </a:cubicBezTo>
                    <a:cubicBezTo>
                      <a:pt x="1341" y="212"/>
                      <a:pt x="1341" y="179"/>
                      <a:pt x="1340" y="146"/>
                    </a:cubicBezTo>
                    <a:cubicBezTo>
                      <a:pt x="1340" y="143"/>
                      <a:pt x="1341" y="141"/>
                      <a:pt x="1340" y="139"/>
                    </a:cubicBezTo>
                    <a:cubicBezTo>
                      <a:pt x="1340" y="127"/>
                      <a:pt x="1338" y="116"/>
                      <a:pt x="1333" y="106"/>
                    </a:cubicBezTo>
                    <a:cubicBezTo>
                      <a:pt x="1326" y="92"/>
                      <a:pt x="1316" y="83"/>
                      <a:pt x="1301" y="79"/>
                    </a:cubicBezTo>
                    <a:cubicBezTo>
                      <a:pt x="1288" y="76"/>
                      <a:pt x="1275" y="76"/>
                      <a:pt x="1262" y="80"/>
                    </a:cubicBezTo>
                    <a:cubicBezTo>
                      <a:pt x="1248" y="85"/>
                      <a:pt x="1238" y="93"/>
                      <a:pt x="1230" y="105"/>
                    </a:cubicBezTo>
                    <a:cubicBezTo>
                      <a:pt x="1229" y="106"/>
                      <a:pt x="1229" y="108"/>
                      <a:pt x="1227" y="108"/>
                    </a:cubicBezTo>
                    <a:cubicBezTo>
                      <a:pt x="1227" y="99"/>
                      <a:pt x="1227" y="91"/>
                      <a:pt x="1227" y="82"/>
                    </a:cubicBezTo>
                    <a:cubicBezTo>
                      <a:pt x="1218" y="82"/>
                      <a:pt x="1209" y="82"/>
                      <a:pt x="1200" y="82"/>
                    </a:cubicBezTo>
                    <a:cubicBezTo>
                      <a:pt x="1200" y="138"/>
                      <a:pt x="1200" y="194"/>
                      <a:pt x="1200" y="251"/>
                    </a:cubicBezTo>
                    <a:close/>
                    <a:moveTo>
                      <a:pt x="1459" y="81"/>
                    </a:moveTo>
                    <a:cubicBezTo>
                      <a:pt x="1445" y="81"/>
                      <a:pt x="1431" y="81"/>
                      <a:pt x="1417" y="81"/>
                    </a:cubicBezTo>
                    <a:cubicBezTo>
                      <a:pt x="1417" y="64"/>
                      <a:pt x="1417" y="48"/>
                      <a:pt x="1417" y="31"/>
                    </a:cubicBezTo>
                    <a:cubicBezTo>
                      <a:pt x="1407" y="34"/>
                      <a:pt x="1399" y="37"/>
                      <a:pt x="1390" y="40"/>
                    </a:cubicBezTo>
                    <a:cubicBezTo>
                      <a:pt x="1389" y="54"/>
                      <a:pt x="1390" y="67"/>
                      <a:pt x="1389" y="81"/>
                    </a:cubicBezTo>
                    <a:cubicBezTo>
                      <a:pt x="1380" y="81"/>
                      <a:pt x="1370" y="81"/>
                      <a:pt x="1361" y="81"/>
                    </a:cubicBezTo>
                    <a:cubicBezTo>
                      <a:pt x="1361" y="89"/>
                      <a:pt x="1361" y="97"/>
                      <a:pt x="1361" y="105"/>
                    </a:cubicBezTo>
                    <a:cubicBezTo>
                      <a:pt x="1370" y="105"/>
                      <a:pt x="1380" y="105"/>
                      <a:pt x="1390" y="105"/>
                    </a:cubicBezTo>
                    <a:cubicBezTo>
                      <a:pt x="1390" y="107"/>
                      <a:pt x="1390" y="109"/>
                      <a:pt x="1390" y="110"/>
                    </a:cubicBezTo>
                    <a:cubicBezTo>
                      <a:pt x="1390" y="141"/>
                      <a:pt x="1390" y="172"/>
                      <a:pt x="1390" y="203"/>
                    </a:cubicBezTo>
                    <a:cubicBezTo>
                      <a:pt x="1390" y="210"/>
                      <a:pt x="1390" y="217"/>
                      <a:pt x="1392" y="224"/>
                    </a:cubicBezTo>
                    <a:cubicBezTo>
                      <a:pt x="1395" y="240"/>
                      <a:pt x="1405" y="250"/>
                      <a:pt x="1422" y="254"/>
                    </a:cubicBezTo>
                    <a:cubicBezTo>
                      <a:pt x="1424" y="254"/>
                      <a:pt x="1426" y="254"/>
                      <a:pt x="1428" y="255"/>
                    </a:cubicBezTo>
                    <a:cubicBezTo>
                      <a:pt x="1438" y="255"/>
                      <a:pt x="1447" y="255"/>
                      <a:pt x="1457" y="251"/>
                    </a:cubicBezTo>
                    <a:cubicBezTo>
                      <a:pt x="1459" y="250"/>
                      <a:pt x="1460" y="249"/>
                      <a:pt x="1460" y="246"/>
                    </a:cubicBezTo>
                    <a:cubicBezTo>
                      <a:pt x="1459" y="241"/>
                      <a:pt x="1460" y="235"/>
                      <a:pt x="1460" y="230"/>
                    </a:cubicBezTo>
                    <a:cubicBezTo>
                      <a:pt x="1460" y="229"/>
                      <a:pt x="1459" y="228"/>
                      <a:pt x="1459" y="226"/>
                    </a:cubicBezTo>
                    <a:cubicBezTo>
                      <a:pt x="1452" y="231"/>
                      <a:pt x="1444" y="232"/>
                      <a:pt x="1437" y="231"/>
                    </a:cubicBezTo>
                    <a:cubicBezTo>
                      <a:pt x="1427" y="230"/>
                      <a:pt x="1421" y="225"/>
                      <a:pt x="1419" y="216"/>
                    </a:cubicBezTo>
                    <a:cubicBezTo>
                      <a:pt x="1418" y="212"/>
                      <a:pt x="1417" y="207"/>
                      <a:pt x="1417" y="203"/>
                    </a:cubicBezTo>
                    <a:cubicBezTo>
                      <a:pt x="1417" y="171"/>
                      <a:pt x="1417" y="140"/>
                      <a:pt x="1417" y="108"/>
                    </a:cubicBezTo>
                    <a:cubicBezTo>
                      <a:pt x="1417" y="107"/>
                      <a:pt x="1417" y="106"/>
                      <a:pt x="1417" y="104"/>
                    </a:cubicBezTo>
                    <a:cubicBezTo>
                      <a:pt x="1431" y="104"/>
                      <a:pt x="1445" y="104"/>
                      <a:pt x="1459" y="104"/>
                    </a:cubicBezTo>
                    <a:cubicBezTo>
                      <a:pt x="1460" y="100"/>
                      <a:pt x="1460" y="85"/>
                      <a:pt x="1459" y="81"/>
                    </a:cubicBezTo>
                    <a:close/>
                    <a:moveTo>
                      <a:pt x="508" y="251"/>
                    </a:moveTo>
                    <a:cubicBezTo>
                      <a:pt x="517" y="251"/>
                      <a:pt x="526" y="251"/>
                      <a:pt x="535" y="251"/>
                    </a:cubicBezTo>
                    <a:cubicBezTo>
                      <a:pt x="535" y="249"/>
                      <a:pt x="535" y="247"/>
                      <a:pt x="535" y="246"/>
                    </a:cubicBezTo>
                    <a:cubicBezTo>
                      <a:pt x="535" y="219"/>
                      <a:pt x="535" y="193"/>
                      <a:pt x="535" y="166"/>
                    </a:cubicBezTo>
                    <a:cubicBezTo>
                      <a:pt x="535" y="159"/>
                      <a:pt x="536" y="153"/>
                      <a:pt x="537" y="146"/>
                    </a:cubicBezTo>
                    <a:cubicBezTo>
                      <a:pt x="538" y="135"/>
                      <a:pt x="542" y="125"/>
                      <a:pt x="549" y="117"/>
                    </a:cubicBezTo>
                    <a:cubicBezTo>
                      <a:pt x="555" y="110"/>
                      <a:pt x="561" y="105"/>
                      <a:pt x="570" y="104"/>
                    </a:cubicBezTo>
                    <a:cubicBezTo>
                      <a:pt x="579" y="103"/>
                      <a:pt x="587" y="103"/>
                      <a:pt x="595" y="108"/>
                    </a:cubicBezTo>
                    <a:cubicBezTo>
                      <a:pt x="595" y="108"/>
                      <a:pt x="596" y="108"/>
                      <a:pt x="596" y="108"/>
                    </a:cubicBezTo>
                    <a:cubicBezTo>
                      <a:pt x="596" y="99"/>
                      <a:pt x="596" y="90"/>
                      <a:pt x="596" y="81"/>
                    </a:cubicBezTo>
                    <a:cubicBezTo>
                      <a:pt x="595" y="80"/>
                      <a:pt x="595" y="80"/>
                      <a:pt x="594" y="80"/>
                    </a:cubicBezTo>
                    <a:cubicBezTo>
                      <a:pt x="579" y="76"/>
                      <a:pt x="564" y="78"/>
                      <a:pt x="552" y="89"/>
                    </a:cubicBezTo>
                    <a:cubicBezTo>
                      <a:pt x="545" y="95"/>
                      <a:pt x="541" y="103"/>
                      <a:pt x="537" y="111"/>
                    </a:cubicBezTo>
                    <a:cubicBezTo>
                      <a:pt x="537" y="113"/>
                      <a:pt x="537" y="114"/>
                      <a:pt x="535" y="115"/>
                    </a:cubicBezTo>
                    <a:cubicBezTo>
                      <a:pt x="535" y="104"/>
                      <a:pt x="535" y="93"/>
                      <a:pt x="535" y="82"/>
                    </a:cubicBezTo>
                    <a:cubicBezTo>
                      <a:pt x="526" y="82"/>
                      <a:pt x="517" y="82"/>
                      <a:pt x="508" y="82"/>
                    </a:cubicBezTo>
                    <a:cubicBezTo>
                      <a:pt x="508" y="138"/>
                      <a:pt x="508" y="194"/>
                      <a:pt x="508" y="251"/>
                    </a:cubicBezTo>
                    <a:close/>
                    <a:moveTo>
                      <a:pt x="1157" y="82"/>
                    </a:moveTo>
                    <a:cubicBezTo>
                      <a:pt x="1152" y="81"/>
                      <a:pt x="1134" y="81"/>
                      <a:pt x="1130" y="82"/>
                    </a:cubicBezTo>
                    <a:cubicBezTo>
                      <a:pt x="1130" y="138"/>
                      <a:pt x="1130" y="194"/>
                      <a:pt x="1130" y="251"/>
                    </a:cubicBezTo>
                    <a:cubicBezTo>
                      <a:pt x="1139" y="251"/>
                      <a:pt x="1148" y="251"/>
                      <a:pt x="1157" y="251"/>
                    </a:cubicBezTo>
                    <a:cubicBezTo>
                      <a:pt x="1157" y="194"/>
                      <a:pt x="1157" y="138"/>
                      <a:pt x="1157" y="82"/>
                    </a:cubicBezTo>
                    <a:close/>
                    <a:moveTo>
                      <a:pt x="1144" y="3"/>
                    </a:moveTo>
                    <a:cubicBezTo>
                      <a:pt x="1134" y="3"/>
                      <a:pt x="1126" y="11"/>
                      <a:pt x="1126" y="20"/>
                    </a:cubicBezTo>
                    <a:cubicBezTo>
                      <a:pt x="1126" y="31"/>
                      <a:pt x="1134" y="38"/>
                      <a:pt x="1144" y="38"/>
                    </a:cubicBezTo>
                    <a:cubicBezTo>
                      <a:pt x="1154" y="38"/>
                      <a:pt x="1162" y="31"/>
                      <a:pt x="1162" y="21"/>
                    </a:cubicBezTo>
                    <a:cubicBezTo>
                      <a:pt x="1162" y="11"/>
                      <a:pt x="1154" y="3"/>
                      <a:pt x="1144" y="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dirty="0">
                  <a:solidFill>
                    <a:srgbClr val="505050"/>
                  </a:solidFill>
                </a:endParaRPr>
              </a:p>
            </p:txBody>
          </p:sp>
          <p:sp>
            <p:nvSpPr>
              <p:cNvPr id="78" name="Freeform 5"/>
              <p:cNvSpPr>
                <a:spLocks noChangeAspect="1" noEditPoints="1"/>
              </p:cNvSpPr>
              <p:nvPr/>
            </p:nvSpPr>
            <p:spPr bwMode="auto">
              <a:xfrm>
                <a:off x="6526423" y="3355892"/>
                <a:ext cx="2337200" cy="298237"/>
              </a:xfrm>
              <a:custGeom>
                <a:avLst/>
                <a:gdLst>
                  <a:gd name="T0" fmla="*/ 158 w 1460"/>
                  <a:gd name="T1" fmla="*/ 9 h 183"/>
                  <a:gd name="T2" fmla="*/ 158 w 1460"/>
                  <a:gd name="T3" fmla="*/ 47 h 183"/>
                  <a:gd name="T4" fmla="*/ 115 w 1460"/>
                  <a:gd name="T5" fmla="*/ 53 h 183"/>
                  <a:gd name="T6" fmla="*/ 18 w 1460"/>
                  <a:gd name="T7" fmla="*/ 41 h 183"/>
                  <a:gd name="T8" fmla="*/ 0 w 1460"/>
                  <a:gd name="T9" fmla="*/ 10 h 183"/>
                  <a:gd name="T10" fmla="*/ 111 w 1460"/>
                  <a:gd name="T11" fmla="*/ 10 h 183"/>
                  <a:gd name="T12" fmla="*/ 211 w 1460"/>
                  <a:gd name="T13" fmla="*/ 136 h 183"/>
                  <a:gd name="T14" fmla="*/ 259 w 1460"/>
                  <a:gd name="T15" fmla="*/ 64 h 183"/>
                  <a:gd name="T16" fmla="*/ 258 w 1460"/>
                  <a:gd name="T17" fmla="*/ 121 h 183"/>
                  <a:gd name="T18" fmla="*/ 290 w 1460"/>
                  <a:gd name="T19" fmla="*/ 93 h 183"/>
                  <a:gd name="T20" fmla="*/ 291 w 1460"/>
                  <a:gd name="T21" fmla="*/ 66 h 183"/>
                  <a:gd name="T22" fmla="*/ 415 w 1460"/>
                  <a:gd name="T23" fmla="*/ 93 h 183"/>
                  <a:gd name="T24" fmla="*/ 373 w 1460"/>
                  <a:gd name="T25" fmla="*/ 44 h 183"/>
                  <a:gd name="T26" fmla="*/ 349 w 1460"/>
                  <a:gd name="T27" fmla="*/ 67 h 183"/>
                  <a:gd name="T28" fmla="*/ 484 w 1460"/>
                  <a:gd name="T29" fmla="*/ 115 h 183"/>
                  <a:gd name="T30" fmla="*/ 469 w 1460"/>
                  <a:gd name="T31" fmla="*/ 116 h 183"/>
                  <a:gd name="T32" fmla="*/ 460 w 1460"/>
                  <a:gd name="T33" fmla="*/ 44 h 183"/>
                  <a:gd name="T34" fmla="*/ 446 w 1460"/>
                  <a:gd name="T35" fmla="*/ 79 h 183"/>
                  <a:gd name="T36" fmla="*/ 538 w 1460"/>
                  <a:gd name="T37" fmla="*/ 142 h 183"/>
                  <a:gd name="T38" fmla="*/ 583 w 1460"/>
                  <a:gd name="T39" fmla="*/ 93 h 183"/>
                  <a:gd name="T40" fmla="*/ 517 w 1460"/>
                  <a:gd name="T41" fmla="*/ 120 h 183"/>
                  <a:gd name="T42" fmla="*/ 618 w 1460"/>
                  <a:gd name="T43" fmla="*/ 33 h 183"/>
                  <a:gd name="T44" fmla="*/ 603 w 1460"/>
                  <a:gd name="T45" fmla="*/ 139 h 183"/>
                  <a:gd name="T46" fmla="*/ 611 w 1460"/>
                  <a:gd name="T47" fmla="*/ 9 h 183"/>
                  <a:gd name="T48" fmla="*/ 678 w 1460"/>
                  <a:gd name="T49" fmla="*/ 142 h 183"/>
                  <a:gd name="T50" fmla="*/ 653 w 1460"/>
                  <a:gd name="T51" fmla="*/ 24 h 183"/>
                  <a:gd name="T52" fmla="*/ 668 w 1460"/>
                  <a:gd name="T53" fmla="*/ 112 h 183"/>
                  <a:gd name="T54" fmla="*/ 849 w 1460"/>
                  <a:gd name="T55" fmla="*/ 73 h 183"/>
                  <a:gd name="T56" fmla="*/ 782 w 1460"/>
                  <a:gd name="T57" fmla="*/ 10 h 183"/>
                  <a:gd name="T58" fmla="*/ 780 w 1460"/>
                  <a:gd name="T59" fmla="*/ 126 h 183"/>
                  <a:gd name="T60" fmla="*/ 857 w 1460"/>
                  <a:gd name="T61" fmla="*/ 182 h 183"/>
                  <a:gd name="T62" fmla="*/ 871 w 1460"/>
                  <a:gd name="T63" fmla="*/ 47 h 183"/>
                  <a:gd name="T64" fmla="*/ 940 w 1460"/>
                  <a:gd name="T65" fmla="*/ 47 h 183"/>
                  <a:gd name="T66" fmla="*/ 974 w 1460"/>
                  <a:gd name="T67" fmla="*/ 65 h 183"/>
                  <a:gd name="T68" fmla="*/ 966 w 1460"/>
                  <a:gd name="T69" fmla="*/ 62 h 183"/>
                  <a:gd name="T70" fmla="*/ 1028 w 1460"/>
                  <a:gd name="T71" fmla="*/ 139 h 183"/>
                  <a:gd name="T72" fmla="*/ 1051 w 1460"/>
                  <a:gd name="T73" fmla="*/ 135 h 183"/>
                  <a:gd name="T74" fmla="*/ 1052 w 1460"/>
                  <a:gd name="T75" fmla="*/ 54 h 183"/>
                  <a:gd name="T76" fmla="*/ 1101 w 1460"/>
                  <a:gd name="T77" fmla="*/ 93 h 183"/>
                  <a:gd name="T78" fmla="*/ 1094 w 1460"/>
                  <a:gd name="T79" fmla="*/ 121 h 183"/>
                  <a:gd name="T80" fmla="*/ 1253 w 1460"/>
                  <a:gd name="T81" fmla="*/ 87 h 183"/>
                  <a:gd name="T82" fmla="*/ 1196 w 1460"/>
                  <a:gd name="T83" fmla="*/ 139 h 183"/>
                  <a:gd name="T84" fmla="*/ 1138 w 1460"/>
                  <a:gd name="T85" fmla="*/ 139 h 183"/>
                  <a:gd name="T86" fmla="*/ 1198 w 1460"/>
                  <a:gd name="T87" fmla="*/ 50 h 183"/>
                  <a:gd name="T88" fmla="*/ 1391 w 1460"/>
                  <a:gd name="T89" fmla="*/ 135 h 183"/>
                  <a:gd name="T90" fmla="*/ 1371 w 1460"/>
                  <a:gd name="T91" fmla="*/ 44 h 183"/>
                  <a:gd name="T92" fmla="*/ 1347 w 1460"/>
                  <a:gd name="T93" fmla="*/ 120 h 183"/>
                  <a:gd name="T94" fmla="*/ 1450 w 1460"/>
                  <a:gd name="T95" fmla="*/ 134 h 183"/>
                  <a:gd name="T96" fmla="*/ 1441 w 1460"/>
                  <a:gd name="T97" fmla="*/ 108 h 183"/>
                  <a:gd name="T98" fmla="*/ 1455 w 1460"/>
                  <a:gd name="T99" fmla="*/ 49 h 183"/>
                  <a:gd name="T100" fmla="*/ 1435 w 1460"/>
                  <a:gd name="T101" fmla="*/ 88 h 183"/>
                  <a:gd name="T102" fmla="*/ 1292 w 1460"/>
                  <a:gd name="T103" fmla="*/ 24 h 183"/>
                  <a:gd name="T104" fmla="*/ 1305 w 1460"/>
                  <a:gd name="T105" fmla="*/ 13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0" h="183">
                    <a:moveTo>
                      <a:pt x="174" y="16"/>
                    </a:moveTo>
                    <a:cubicBezTo>
                      <a:pt x="174" y="19"/>
                      <a:pt x="174" y="21"/>
                      <a:pt x="172" y="24"/>
                    </a:cubicBezTo>
                    <a:cubicBezTo>
                      <a:pt x="169" y="25"/>
                      <a:pt x="168" y="26"/>
                      <a:pt x="165" y="26"/>
                    </a:cubicBezTo>
                    <a:cubicBezTo>
                      <a:pt x="162" y="26"/>
                      <a:pt x="160" y="25"/>
                      <a:pt x="158" y="24"/>
                    </a:cubicBezTo>
                    <a:cubicBezTo>
                      <a:pt x="156" y="21"/>
                      <a:pt x="155" y="19"/>
                      <a:pt x="155" y="16"/>
                    </a:cubicBezTo>
                    <a:cubicBezTo>
                      <a:pt x="155" y="14"/>
                      <a:pt x="156" y="11"/>
                      <a:pt x="158" y="9"/>
                    </a:cubicBezTo>
                    <a:cubicBezTo>
                      <a:pt x="160" y="7"/>
                      <a:pt x="162" y="7"/>
                      <a:pt x="165" y="7"/>
                    </a:cubicBezTo>
                    <a:cubicBezTo>
                      <a:pt x="168" y="7"/>
                      <a:pt x="169" y="7"/>
                      <a:pt x="172" y="9"/>
                    </a:cubicBezTo>
                    <a:cubicBezTo>
                      <a:pt x="174" y="11"/>
                      <a:pt x="174" y="14"/>
                      <a:pt x="174" y="16"/>
                    </a:cubicBezTo>
                    <a:close/>
                    <a:moveTo>
                      <a:pt x="172" y="139"/>
                    </a:moveTo>
                    <a:cubicBezTo>
                      <a:pt x="158" y="139"/>
                      <a:pt x="158" y="139"/>
                      <a:pt x="158" y="139"/>
                    </a:cubicBezTo>
                    <a:cubicBezTo>
                      <a:pt x="158" y="47"/>
                      <a:pt x="158" y="47"/>
                      <a:pt x="158" y="47"/>
                    </a:cubicBezTo>
                    <a:cubicBezTo>
                      <a:pt x="172" y="47"/>
                      <a:pt x="172" y="47"/>
                      <a:pt x="172" y="47"/>
                    </a:cubicBezTo>
                    <a:cubicBezTo>
                      <a:pt x="172" y="139"/>
                      <a:pt x="172" y="139"/>
                      <a:pt x="172" y="139"/>
                    </a:cubicBezTo>
                    <a:cubicBezTo>
                      <a:pt x="172" y="139"/>
                      <a:pt x="172" y="139"/>
                      <a:pt x="172" y="139"/>
                    </a:cubicBezTo>
                    <a:close/>
                    <a:moveTo>
                      <a:pt x="130" y="139"/>
                    </a:moveTo>
                    <a:cubicBezTo>
                      <a:pt x="115" y="139"/>
                      <a:pt x="115" y="139"/>
                      <a:pt x="115" y="139"/>
                    </a:cubicBezTo>
                    <a:cubicBezTo>
                      <a:pt x="115" y="53"/>
                      <a:pt x="115" y="53"/>
                      <a:pt x="115" y="53"/>
                    </a:cubicBezTo>
                    <a:cubicBezTo>
                      <a:pt x="115" y="45"/>
                      <a:pt x="116" y="37"/>
                      <a:pt x="116" y="27"/>
                    </a:cubicBezTo>
                    <a:cubicBezTo>
                      <a:pt x="116" y="27"/>
                      <a:pt x="116" y="27"/>
                      <a:pt x="116" y="27"/>
                    </a:cubicBezTo>
                    <a:cubicBezTo>
                      <a:pt x="115" y="33"/>
                      <a:pt x="113" y="38"/>
                      <a:pt x="113" y="39"/>
                    </a:cubicBezTo>
                    <a:cubicBezTo>
                      <a:pt x="69" y="139"/>
                      <a:pt x="69" y="139"/>
                      <a:pt x="69" y="139"/>
                    </a:cubicBezTo>
                    <a:cubicBezTo>
                      <a:pt x="62" y="139"/>
                      <a:pt x="62" y="139"/>
                      <a:pt x="62" y="139"/>
                    </a:cubicBezTo>
                    <a:cubicBezTo>
                      <a:pt x="18" y="41"/>
                      <a:pt x="18" y="41"/>
                      <a:pt x="18" y="41"/>
                    </a:cubicBezTo>
                    <a:cubicBezTo>
                      <a:pt x="17" y="38"/>
                      <a:pt x="16" y="34"/>
                      <a:pt x="14" y="27"/>
                    </a:cubicBezTo>
                    <a:cubicBezTo>
                      <a:pt x="14" y="27"/>
                      <a:pt x="14" y="27"/>
                      <a:pt x="14" y="27"/>
                    </a:cubicBezTo>
                    <a:cubicBezTo>
                      <a:pt x="14" y="33"/>
                      <a:pt x="14" y="41"/>
                      <a:pt x="14" y="53"/>
                    </a:cubicBezTo>
                    <a:cubicBezTo>
                      <a:pt x="14" y="139"/>
                      <a:pt x="14" y="139"/>
                      <a:pt x="14" y="139"/>
                    </a:cubicBezTo>
                    <a:cubicBezTo>
                      <a:pt x="0" y="139"/>
                      <a:pt x="0" y="139"/>
                      <a:pt x="0" y="139"/>
                    </a:cubicBezTo>
                    <a:cubicBezTo>
                      <a:pt x="0" y="10"/>
                      <a:pt x="0" y="10"/>
                      <a:pt x="0" y="10"/>
                    </a:cubicBezTo>
                    <a:cubicBezTo>
                      <a:pt x="20" y="10"/>
                      <a:pt x="20" y="10"/>
                      <a:pt x="20" y="10"/>
                    </a:cubicBezTo>
                    <a:cubicBezTo>
                      <a:pt x="58" y="100"/>
                      <a:pt x="58" y="100"/>
                      <a:pt x="58" y="100"/>
                    </a:cubicBezTo>
                    <a:cubicBezTo>
                      <a:pt x="62" y="107"/>
                      <a:pt x="64" y="113"/>
                      <a:pt x="65" y="116"/>
                    </a:cubicBezTo>
                    <a:cubicBezTo>
                      <a:pt x="66" y="116"/>
                      <a:pt x="66" y="116"/>
                      <a:pt x="66" y="116"/>
                    </a:cubicBezTo>
                    <a:cubicBezTo>
                      <a:pt x="68" y="108"/>
                      <a:pt x="71" y="102"/>
                      <a:pt x="72" y="100"/>
                    </a:cubicBezTo>
                    <a:cubicBezTo>
                      <a:pt x="111" y="10"/>
                      <a:pt x="111" y="10"/>
                      <a:pt x="111" y="10"/>
                    </a:cubicBezTo>
                    <a:cubicBezTo>
                      <a:pt x="130" y="10"/>
                      <a:pt x="130" y="10"/>
                      <a:pt x="130" y="10"/>
                    </a:cubicBezTo>
                    <a:cubicBezTo>
                      <a:pt x="130" y="139"/>
                      <a:pt x="130" y="139"/>
                      <a:pt x="130" y="139"/>
                    </a:cubicBezTo>
                    <a:cubicBezTo>
                      <a:pt x="130" y="139"/>
                      <a:pt x="130" y="139"/>
                      <a:pt x="130" y="139"/>
                    </a:cubicBezTo>
                    <a:close/>
                    <a:moveTo>
                      <a:pt x="258" y="135"/>
                    </a:moveTo>
                    <a:cubicBezTo>
                      <a:pt x="252" y="140"/>
                      <a:pt x="243" y="142"/>
                      <a:pt x="234" y="142"/>
                    </a:cubicBezTo>
                    <a:cubicBezTo>
                      <a:pt x="225" y="142"/>
                      <a:pt x="218" y="140"/>
                      <a:pt x="211" y="136"/>
                    </a:cubicBezTo>
                    <a:cubicBezTo>
                      <a:pt x="205" y="133"/>
                      <a:pt x="199" y="127"/>
                      <a:pt x="196" y="119"/>
                    </a:cubicBezTo>
                    <a:cubicBezTo>
                      <a:pt x="192" y="113"/>
                      <a:pt x="190" y="104"/>
                      <a:pt x="190" y="96"/>
                    </a:cubicBezTo>
                    <a:cubicBezTo>
                      <a:pt x="190" y="80"/>
                      <a:pt x="194" y="68"/>
                      <a:pt x="203" y="59"/>
                    </a:cubicBezTo>
                    <a:cubicBezTo>
                      <a:pt x="211" y="49"/>
                      <a:pt x="224" y="44"/>
                      <a:pt x="238" y="44"/>
                    </a:cubicBezTo>
                    <a:cubicBezTo>
                      <a:pt x="246" y="44"/>
                      <a:pt x="253" y="46"/>
                      <a:pt x="259" y="49"/>
                    </a:cubicBezTo>
                    <a:cubicBezTo>
                      <a:pt x="259" y="64"/>
                      <a:pt x="259" y="64"/>
                      <a:pt x="259" y="64"/>
                    </a:cubicBezTo>
                    <a:cubicBezTo>
                      <a:pt x="252" y="59"/>
                      <a:pt x="244" y="58"/>
                      <a:pt x="237" y="58"/>
                    </a:cubicBezTo>
                    <a:cubicBezTo>
                      <a:pt x="227" y="58"/>
                      <a:pt x="220" y="61"/>
                      <a:pt x="214" y="68"/>
                    </a:cubicBezTo>
                    <a:cubicBezTo>
                      <a:pt x="208" y="74"/>
                      <a:pt x="205" y="84"/>
                      <a:pt x="205" y="94"/>
                    </a:cubicBezTo>
                    <a:cubicBezTo>
                      <a:pt x="205" y="105"/>
                      <a:pt x="208" y="113"/>
                      <a:pt x="213" y="120"/>
                    </a:cubicBezTo>
                    <a:cubicBezTo>
                      <a:pt x="219" y="126"/>
                      <a:pt x="227" y="129"/>
                      <a:pt x="236" y="129"/>
                    </a:cubicBezTo>
                    <a:cubicBezTo>
                      <a:pt x="243" y="129"/>
                      <a:pt x="252" y="127"/>
                      <a:pt x="258" y="121"/>
                    </a:cubicBezTo>
                    <a:cubicBezTo>
                      <a:pt x="258" y="135"/>
                      <a:pt x="258" y="135"/>
                      <a:pt x="258" y="135"/>
                    </a:cubicBezTo>
                    <a:cubicBezTo>
                      <a:pt x="258" y="135"/>
                      <a:pt x="258" y="135"/>
                      <a:pt x="258" y="135"/>
                    </a:cubicBezTo>
                    <a:close/>
                    <a:moveTo>
                      <a:pt x="324" y="62"/>
                    </a:moveTo>
                    <a:cubicBezTo>
                      <a:pt x="321" y="60"/>
                      <a:pt x="318" y="59"/>
                      <a:pt x="313" y="59"/>
                    </a:cubicBezTo>
                    <a:cubicBezTo>
                      <a:pt x="306" y="59"/>
                      <a:pt x="301" y="62"/>
                      <a:pt x="297" y="69"/>
                    </a:cubicBezTo>
                    <a:cubicBezTo>
                      <a:pt x="293" y="74"/>
                      <a:pt x="290" y="83"/>
                      <a:pt x="290" y="93"/>
                    </a:cubicBezTo>
                    <a:cubicBezTo>
                      <a:pt x="290" y="139"/>
                      <a:pt x="290" y="139"/>
                      <a:pt x="290" y="139"/>
                    </a:cubicBezTo>
                    <a:cubicBezTo>
                      <a:pt x="276" y="139"/>
                      <a:pt x="276" y="139"/>
                      <a:pt x="276" y="139"/>
                    </a:cubicBezTo>
                    <a:cubicBezTo>
                      <a:pt x="276" y="47"/>
                      <a:pt x="276" y="47"/>
                      <a:pt x="276" y="47"/>
                    </a:cubicBezTo>
                    <a:cubicBezTo>
                      <a:pt x="290" y="47"/>
                      <a:pt x="290" y="47"/>
                      <a:pt x="290" y="47"/>
                    </a:cubicBezTo>
                    <a:cubicBezTo>
                      <a:pt x="290" y="66"/>
                      <a:pt x="290" y="66"/>
                      <a:pt x="290" y="66"/>
                    </a:cubicBezTo>
                    <a:cubicBezTo>
                      <a:pt x="291" y="66"/>
                      <a:pt x="291" y="66"/>
                      <a:pt x="291" y="66"/>
                    </a:cubicBezTo>
                    <a:cubicBezTo>
                      <a:pt x="293" y="59"/>
                      <a:pt x="296" y="54"/>
                      <a:pt x="300" y="51"/>
                    </a:cubicBezTo>
                    <a:cubicBezTo>
                      <a:pt x="304" y="47"/>
                      <a:pt x="310" y="45"/>
                      <a:pt x="315" y="45"/>
                    </a:cubicBezTo>
                    <a:cubicBezTo>
                      <a:pt x="318" y="45"/>
                      <a:pt x="322" y="46"/>
                      <a:pt x="324" y="47"/>
                    </a:cubicBezTo>
                    <a:cubicBezTo>
                      <a:pt x="324" y="62"/>
                      <a:pt x="324" y="62"/>
                      <a:pt x="324" y="62"/>
                    </a:cubicBezTo>
                    <a:cubicBezTo>
                      <a:pt x="324" y="62"/>
                      <a:pt x="324" y="62"/>
                      <a:pt x="324" y="62"/>
                    </a:cubicBezTo>
                    <a:close/>
                    <a:moveTo>
                      <a:pt x="415" y="93"/>
                    </a:moveTo>
                    <a:cubicBezTo>
                      <a:pt x="415" y="108"/>
                      <a:pt x="412" y="119"/>
                      <a:pt x="404" y="128"/>
                    </a:cubicBezTo>
                    <a:cubicBezTo>
                      <a:pt x="396" y="138"/>
                      <a:pt x="384" y="142"/>
                      <a:pt x="370" y="142"/>
                    </a:cubicBezTo>
                    <a:cubicBezTo>
                      <a:pt x="357" y="142"/>
                      <a:pt x="346" y="138"/>
                      <a:pt x="338" y="129"/>
                    </a:cubicBezTo>
                    <a:cubicBezTo>
                      <a:pt x="330" y="120"/>
                      <a:pt x="326" y="109"/>
                      <a:pt x="326" y="94"/>
                    </a:cubicBezTo>
                    <a:cubicBezTo>
                      <a:pt x="326" y="78"/>
                      <a:pt x="330" y="67"/>
                      <a:pt x="338" y="58"/>
                    </a:cubicBezTo>
                    <a:cubicBezTo>
                      <a:pt x="346" y="49"/>
                      <a:pt x="358" y="44"/>
                      <a:pt x="373" y="44"/>
                    </a:cubicBezTo>
                    <a:cubicBezTo>
                      <a:pt x="386" y="44"/>
                      <a:pt x="397" y="49"/>
                      <a:pt x="404" y="58"/>
                    </a:cubicBezTo>
                    <a:cubicBezTo>
                      <a:pt x="412" y="66"/>
                      <a:pt x="415" y="78"/>
                      <a:pt x="415" y="93"/>
                    </a:cubicBezTo>
                    <a:close/>
                    <a:moveTo>
                      <a:pt x="401" y="94"/>
                    </a:moveTo>
                    <a:cubicBezTo>
                      <a:pt x="401" y="82"/>
                      <a:pt x="398" y="73"/>
                      <a:pt x="393" y="67"/>
                    </a:cubicBezTo>
                    <a:cubicBezTo>
                      <a:pt x="387" y="60"/>
                      <a:pt x="381" y="58"/>
                      <a:pt x="371" y="58"/>
                    </a:cubicBezTo>
                    <a:cubicBezTo>
                      <a:pt x="362" y="58"/>
                      <a:pt x="354" y="61"/>
                      <a:pt x="349" y="67"/>
                    </a:cubicBezTo>
                    <a:cubicBezTo>
                      <a:pt x="343" y="73"/>
                      <a:pt x="341" y="82"/>
                      <a:pt x="341" y="94"/>
                    </a:cubicBezTo>
                    <a:cubicBezTo>
                      <a:pt x="341" y="105"/>
                      <a:pt x="343" y="113"/>
                      <a:pt x="349" y="120"/>
                    </a:cubicBezTo>
                    <a:cubicBezTo>
                      <a:pt x="355" y="126"/>
                      <a:pt x="362" y="129"/>
                      <a:pt x="371" y="129"/>
                    </a:cubicBezTo>
                    <a:cubicBezTo>
                      <a:pt x="381" y="129"/>
                      <a:pt x="387" y="126"/>
                      <a:pt x="393" y="120"/>
                    </a:cubicBezTo>
                    <a:cubicBezTo>
                      <a:pt x="398" y="113"/>
                      <a:pt x="401" y="105"/>
                      <a:pt x="401" y="94"/>
                    </a:cubicBezTo>
                    <a:close/>
                    <a:moveTo>
                      <a:pt x="484" y="115"/>
                    </a:moveTo>
                    <a:cubicBezTo>
                      <a:pt x="484" y="123"/>
                      <a:pt x="481" y="130"/>
                      <a:pt x="475" y="134"/>
                    </a:cubicBezTo>
                    <a:cubicBezTo>
                      <a:pt x="468" y="139"/>
                      <a:pt x="460" y="142"/>
                      <a:pt x="450" y="142"/>
                    </a:cubicBezTo>
                    <a:cubicBezTo>
                      <a:pt x="442" y="142"/>
                      <a:pt x="434" y="140"/>
                      <a:pt x="428" y="136"/>
                    </a:cubicBezTo>
                    <a:cubicBezTo>
                      <a:pt x="428" y="120"/>
                      <a:pt x="428" y="120"/>
                      <a:pt x="428" y="120"/>
                    </a:cubicBezTo>
                    <a:cubicBezTo>
                      <a:pt x="434" y="127"/>
                      <a:pt x="443" y="129"/>
                      <a:pt x="451" y="129"/>
                    </a:cubicBezTo>
                    <a:cubicBezTo>
                      <a:pt x="462" y="129"/>
                      <a:pt x="469" y="125"/>
                      <a:pt x="469" y="116"/>
                    </a:cubicBezTo>
                    <a:cubicBezTo>
                      <a:pt x="469" y="113"/>
                      <a:pt x="467" y="110"/>
                      <a:pt x="465" y="108"/>
                    </a:cubicBezTo>
                    <a:cubicBezTo>
                      <a:pt x="463" y="105"/>
                      <a:pt x="457" y="103"/>
                      <a:pt x="450" y="98"/>
                    </a:cubicBezTo>
                    <a:cubicBezTo>
                      <a:pt x="442" y="96"/>
                      <a:pt x="436" y="92"/>
                      <a:pt x="433" y="88"/>
                    </a:cubicBezTo>
                    <a:cubicBezTo>
                      <a:pt x="429" y="84"/>
                      <a:pt x="428" y="78"/>
                      <a:pt x="428" y="72"/>
                    </a:cubicBezTo>
                    <a:cubicBezTo>
                      <a:pt x="428" y="64"/>
                      <a:pt x="431" y="58"/>
                      <a:pt x="437" y="53"/>
                    </a:cubicBezTo>
                    <a:cubicBezTo>
                      <a:pt x="443" y="47"/>
                      <a:pt x="451" y="44"/>
                      <a:pt x="460" y="44"/>
                    </a:cubicBezTo>
                    <a:cubicBezTo>
                      <a:pt x="467" y="44"/>
                      <a:pt x="473" y="46"/>
                      <a:pt x="480" y="49"/>
                    </a:cubicBezTo>
                    <a:cubicBezTo>
                      <a:pt x="480" y="64"/>
                      <a:pt x="480" y="64"/>
                      <a:pt x="480" y="64"/>
                    </a:cubicBezTo>
                    <a:cubicBezTo>
                      <a:pt x="473" y="59"/>
                      <a:pt x="467" y="58"/>
                      <a:pt x="459" y="58"/>
                    </a:cubicBezTo>
                    <a:cubicBezTo>
                      <a:pt x="454" y="58"/>
                      <a:pt x="450" y="58"/>
                      <a:pt x="448" y="61"/>
                    </a:cubicBezTo>
                    <a:cubicBezTo>
                      <a:pt x="444" y="64"/>
                      <a:pt x="443" y="67"/>
                      <a:pt x="443" y="70"/>
                    </a:cubicBezTo>
                    <a:cubicBezTo>
                      <a:pt x="443" y="74"/>
                      <a:pt x="443" y="78"/>
                      <a:pt x="446" y="79"/>
                    </a:cubicBezTo>
                    <a:cubicBezTo>
                      <a:pt x="448" y="82"/>
                      <a:pt x="453" y="84"/>
                      <a:pt x="460" y="88"/>
                    </a:cubicBezTo>
                    <a:cubicBezTo>
                      <a:pt x="469" y="91"/>
                      <a:pt x="475" y="95"/>
                      <a:pt x="479" y="99"/>
                    </a:cubicBezTo>
                    <a:cubicBezTo>
                      <a:pt x="481" y="104"/>
                      <a:pt x="484" y="109"/>
                      <a:pt x="484" y="115"/>
                    </a:cubicBezTo>
                    <a:close/>
                    <a:moveTo>
                      <a:pt x="583" y="93"/>
                    </a:moveTo>
                    <a:cubicBezTo>
                      <a:pt x="583" y="108"/>
                      <a:pt x="579" y="119"/>
                      <a:pt x="571" y="128"/>
                    </a:cubicBezTo>
                    <a:cubicBezTo>
                      <a:pt x="563" y="138"/>
                      <a:pt x="552" y="142"/>
                      <a:pt x="538" y="142"/>
                    </a:cubicBezTo>
                    <a:cubicBezTo>
                      <a:pt x="524" y="142"/>
                      <a:pt x="513" y="138"/>
                      <a:pt x="506" y="129"/>
                    </a:cubicBezTo>
                    <a:cubicBezTo>
                      <a:pt x="498" y="120"/>
                      <a:pt x="494" y="109"/>
                      <a:pt x="494" y="94"/>
                    </a:cubicBezTo>
                    <a:cubicBezTo>
                      <a:pt x="494" y="78"/>
                      <a:pt x="498" y="67"/>
                      <a:pt x="506" y="58"/>
                    </a:cubicBezTo>
                    <a:cubicBezTo>
                      <a:pt x="514" y="49"/>
                      <a:pt x="526" y="44"/>
                      <a:pt x="540" y="44"/>
                    </a:cubicBezTo>
                    <a:cubicBezTo>
                      <a:pt x="553" y="44"/>
                      <a:pt x="564" y="49"/>
                      <a:pt x="572" y="58"/>
                    </a:cubicBezTo>
                    <a:cubicBezTo>
                      <a:pt x="579" y="66"/>
                      <a:pt x="583" y="78"/>
                      <a:pt x="583" y="93"/>
                    </a:cubicBezTo>
                    <a:close/>
                    <a:moveTo>
                      <a:pt x="569" y="94"/>
                    </a:moveTo>
                    <a:cubicBezTo>
                      <a:pt x="569" y="82"/>
                      <a:pt x="566" y="73"/>
                      <a:pt x="561" y="67"/>
                    </a:cubicBezTo>
                    <a:cubicBezTo>
                      <a:pt x="556" y="60"/>
                      <a:pt x="548" y="58"/>
                      <a:pt x="539" y="58"/>
                    </a:cubicBezTo>
                    <a:cubicBezTo>
                      <a:pt x="530" y="58"/>
                      <a:pt x="523" y="61"/>
                      <a:pt x="517" y="67"/>
                    </a:cubicBezTo>
                    <a:cubicBezTo>
                      <a:pt x="512" y="73"/>
                      <a:pt x="509" y="82"/>
                      <a:pt x="509" y="94"/>
                    </a:cubicBezTo>
                    <a:cubicBezTo>
                      <a:pt x="509" y="105"/>
                      <a:pt x="512" y="113"/>
                      <a:pt x="517" y="120"/>
                    </a:cubicBezTo>
                    <a:cubicBezTo>
                      <a:pt x="523" y="126"/>
                      <a:pt x="530" y="129"/>
                      <a:pt x="539" y="129"/>
                    </a:cubicBezTo>
                    <a:cubicBezTo>
                      <a:pt x="548" y="129"/>
                      <a:pt x="556" y="126"/>
                      <a:pt x="561" y="120"/>
                    </a:cubicBezTo>
                    <a:cubicBezTo>
                      <a:pt x="566" y="113"/>
                      <a:pt x="569" y="105"/>
                      <a:pt x="569" y="94"/>
                    </a:cubicBezTo>
                    <a:close/>
                    <a:moveTo>
                      <a:pt x="643" y="16"/>
                    </a:moveTo>
                    <a:cubicBezTo>
                      <a:pt x="640" y="14"/>
                      <a:pt x="637" y="13"/>
                      <a:pt x="634" y="13"/>
                    </a:cubicBezTo>
                    <a:cubicBezTo>
                      <a:pt x="623" y="13"/>
                      <a:pt x="618" y="19"/>
                      <a:pt x="618" y="33"/>
                    </a:cubicBezTo>
                    <a:cubicBezTo>
                      <a:pt x="618" y="47"/>
                      <a:pt x="618" y="47"/>
                      <a:pt x="618" y="47"/>
                    </a:cubicBezTo>
                    <a:cubicBezTo>
                      <a:pt x="639" y="47"/>
                      <a:pt x="639" y="47"/>
                      <a:pt x="639" y="47"/>
                    </a:cubicBezTo>
                    <a:cubicBezTo>
                      <a:pt x="639" y="59"/>
                      <a:pt x="639" y="59"/>
                      <a:pt x="639" y="59"/>
                    </a:cubicBezTo>
                    <a:cubicBezTo>
                      <a:pt x="618" y="59"/>
                      <a:pt x="618" y="59"/>
                      <a:pt x="618" y="59"/>
                    </a:cubicBezTo>
                    <a:cubicBezTo>
                      <a:pt x="618" y="139"/>
                      <a:pt x="618" y="139"/>
                      <a:pt x="618" y="139"/>
                    </a:cubicBezTo>
                    <a:cubicBezTo>
                      <a:pt x="603" y="139"/>
                      <a:pt x="603" y="139"/>
                      <a:pt x="603" y="139"/>
                    </a:cubicBezTo>
                    <a:cubicBezTo>
                      <a:pt x="603" y="59"/>
                      <a:pt x="603" y="59"/>
                      <a:pt x="603" y="59"/>
                    </a:cubicBezTo>
                    <a:cubicBezTo>
                      <a:pt x="588" y="59"/>
                      <a:pt x="588" y="59"/>
                      <a:pt x="588" y="59"/>
                    </a:cubicBezTo>
                    <a:cubicBezTo>
                      <a:pt x="588" y="47"/>
                      <a:pt x="588" y="47"/>
                      <a:pt x="588" y="47"/>
                    </a:cubicBezTo>
                    <a:cubicBezTo>
                      <a:pt x="603" y="47"/>
                      <a:pt x="603" y="47"/>
                      <a:pt x="603" y="47"/>
                    </a:cubicBezTo>
                    <a:cubicBezTo>
                      <a:pt x="603" y="32"/>
                      <a:pt x="603" y="32"/>
                      <a:pt x="603" y="32"/>
                    </a:cubicBezTo>
                    <a:cubicBezTo>
                      <a:pt x="603" y="22"/>
                      <a:pt x="606" y="15"/>
                      <a:pt x="611" y="9"/>
                    </a:cubicBezTo>
                    <a:cubicBezTo>
                      <a:pt x="617" y="4"/>
                      <a:pt x="625" y="0"/>
                      <a:pt x="633" y="0"/>
                    </a:cubicBezTo>
                    <a:cubicBezTo>
                      <a:pt x="637" y="0"/>
                      <a:pt x="641" y="1"/>
                      <a:pt x="643" y="2"/>
                    </a:cubicBezTo>
                    <a:cubicBezTo>
                      <a:pt x="643" y="16"/>
                      <a:pt x="643" y="16"/>
                      <a:pt x="643" y="16"/>
                    </a:cubicBezTo>
                    <a:cubicBezTo>
                      <a:pt x="643" y="16"/>
                      <a:pt x="643" y="16"/>
                      <a:pt x="643" y="16"/>
                    </a:cubicBezTo>
                    <a:close/>
                    <a:moveTo>
                      <a:pt x="692" y="138"/>
                    </a:moveTo>
                    <a:cubicBezTo>
                      <a:pt x="688" y="141"/>
                      <a:pt x="683" y="142"/>
                      <a:pt x="678" y="142"/>
                    </a:cubicBezTo>
                    <a:cubicBezTo>
                      <a:pt x="662" y="142"/>
                      <a:pt x="653" y="133"/>
                      <a:pt x="653" y="114"/>
                    </a:cubicBezTo>
                    <a:cubicBezTo>
                      <a:pt x="653" y="59"/>
                      <a:pt x="653" y="59"/>
                      <a:pt x="653" y="59"/>
                    </a:cubicBezTo>
                    <a:cubicBezTo>
                      <a:pt x="639" y="59"/>
                      <a:pt x="639" y="59"/>
                      <a:pt x="639" y="59"/>
                    </a:cubicBezTo>
                    <a:cubicBezTo>
                      <a:pt x="639" y="47"/>
                      <a:pt x="639" y="47"/>
                      <a:pt x="639" y="47"/>
                    </a:cubicBezTo>
                    <a:cubicBezTo>
                      <a:pt x="653" y="47"/>
                      <a:pt x="653" y="47"/>
                      <a:pt x="653" y="47"/>
                    </a:cubicBezTo>
                    <a:cubicBezTo>
                      <a:pt x="653" y="24"/>
                      <a:pt x="653" y="24"/>
                      <a:pt x="653" y="24"/>
                    </a:cubicBezTo>
                    <a:cubicBezTo>
                      <a:pt x="668" y="19"/>
                      <a:pt x="668" y="19"/>
                      <a:pt x="668" y="19"/>
                    </a:cubicBezTo>
                    <a:cubicBezTo>
                      <a:pt x="668" y="47"/>
                      <a:pt x="668" y="47"/>
                      <a:pt x="668" y="47"/>
                    </a:cubicBezTo>
                    <a:cubicBezTo>
                      <a:pt x="692" y="47"/>
                      <a:pt x="692" y="47"/>
                      <a:pt x="692" y="47"/>
                    </a:cubicBezTo>
                    <a:cubicBezTo>
                      <a:pt x="692" y="59"/>
                      <a:pt x="692" y="59"/>
                      <a:pt x="692" y="59"/>
                    </a:cubicBezTo>
                    <a:cubicBezTo>
                      <a:pt x="668" y="59"/>
                      <a:pt x="668" y="59"/>
                      <a:pt x="668" y="59"/>
                    </a:cubicBezTo>
                    <a:cubicBezTo>
                      <a:pt x="668" y="112"/>
                      <a:pt x="668" y="112"/>
                      <a:pt x="668" y="112"/>
                    </a:cubicBezTo>
                    <a:cubicBezTo>
                      <a:pt x="668" y="118"/>
                      <a:pt x="669" y="123"/>
                      <a:pt x="671" y="125"/>
                    </a:cubicBezTo>
                    <a:cubicBezTo>
                      <a:pt x="674" y="128"/>
                      <a:pt x="677" y="129"/>
                      <a:pt x="682" y="129"/>
                    </a:cubicBezTo>
                    <a:cubicBezTo>
                      <a:pt x="685" y="129"/>
                      <a:pt x="689" y="128"/>
                      <a:pt x="692" y="126"/>
                    </a:cubicBezTo>
                    <a:cubicBezTo>
                      <a:pt x="692" y="138"/>
                      <a:pt x="692" y="138"/>
                      <a:pt x="692" y="138"/>
                    </a:cubicBezTo>
                    <a:cubicBezTo>
                      <a:pt x="692" y="138"/>
                      <a:pt x="692" y="138"/>
                      <a:pt x="692" y="138"/>
                    </a:cubicBezTo>
                    <a:close/>
                    <a:moveTo>
                      <a:pt x="849" y="73"/>
                    </a:moveTo>
                    <a:cubicBezTo>
                      <a:pt x="849" y="87"/>
                      <a:pt x="846" y="98"/>
                      <a:pt x="841" y="108"/>
                    </a:cubicBezTo>
                    <a:cubicBezTo>
                      <a:pt x="835" y="118"/>
                      <a:pt x="827" y="126"/>
                      <a:pt x="816" y="132"/>
                    </a:cubicBezTo>
                    <a:cubicBezTo>
                      <a:pt x="806" y="137"/>
                      <a:pt x="794" y="139"/>
                      <a:pt x="780" y="139"/>
                    </a:cubicBezTo>
                    <a:cubicBezTo>
                      <a:pt x="746" y="139"/>
                      <a:pt x="746" y="139"/>
                      <a:pt x="746" y="139"/>
                    </a:cubicBezTo>
                    <a:cubicBezTo>
                      <a:pt x="746" y="10"/>
                      <a:pt x="746" y="10"/>
                      <a:pt x="746" y="10"/>
                    </a:cubicBezTo>
                    <a:cubicBezTo>
                      <a:pt x="782" y="10"/>
                      <a:pt x="782" y="10"/>
                      <a:pt x="782" y="10"/>
                    </a:cubicBezTo>
                    <a:cubicBezTo>
                      <a:pt x="827" y="10"/>
                      <a:pt x="849" y="31"/>
                      <a:pt x="849" y="73"/>
                    </a:cubicBezTo>
                    <a:close/>
                    <a:moveTo>
                      <a:pt x="834" y="74"/>
                    </a:moveTo>
                    <a:cubicBezTo>
                      <a:pt x="834" y="40"/>
                      <a:pt x="816" y="24"/>
                      <a:pt x="781" y="24"/>
                    </a:cubicBezTo>
                    <a:cubicBezTo>
                      <a:pt x="761" y="24"/>
                      <a:pt x="761" y="24"/>
                      <a:pt x="761" y="24"/>
                    </a:cubicBezTo>
                    <a:cubicBezTo>
                      <a:pt x="761" y="126"/>
                      <a:pt x="761" y="126"/>
                      <a:pt x="761" y="126"/>
                    </a:cubicBezTo>
                    <a:cubicBezTo>
                      <a:pt x="780" y="126"/>
                      <a:pt x="780" y="126"/>
                      <a:pt x="780" y="126"/>
                    </a:cubicBezTo>
                    <a:cubicBezTo>
                      <a:pt x="797" y="126"/>
                      <a:pt x="810" y="121"/>
                      <a:pt x="820" y="113"/>
                    </a:cubicBezTo>
                    <a:cubicBezTo>
                      <a:pt x="829" y="104"/>
                      <a:pt x="834" y="90"/>
                      <a:pt x="834" y="74"/>
                    </a:cubicBezTo>
                    <a:close/>
                    <a:moveTo>
                      <a:pt x="940" y="47"/>
                    </a:moveTo>
                    <a:cubicBezTo>
                      <a:pt x="899" y="155"/>
                      <a:pt x="899" y="155"/>
                      <a:pt x="899" y="155"/>
                    </a:cubicBezTo>
                    <a:cubicBezTo>
                      <a:pt x="891" y="173"/>
                      <a:pt x="880" y="183"/>
                      <a:pt x="866" y="183"/>
                    </a:cubicBezTo>
                    <a:cubicBezTo>
                      <a:pt x="863" y="183"/>
                      <a:pt x="860" y="183"/>
                      <a:pt x="857" y="182"/>
                    </a:cubicBezTo>
                    <a:cubicBezTo>
                      <a:pt x="857" y="169"/>
                      <a:pt x="857" y="169"/>
                      <a:pt x="857" y="169"/>
                    </a:cubicBezTo>
                    <a:cubicBezTo>
                      <a:pt x="860" y="170"/>
                      <a:pt x="863" y="170"/>
                      <a:pt x="866" y="170"/>
                    </a:cubicBezTo>
                    <a:cubicBezTo>
                      <a:pt x="874" y="170"/>
                      <a:pt x="879" y="166"/>
                      <a:pt x="882" y="158"/>
                    </a:cubicBezTo>
                    <a:cubicBezTo>
                      <a:pt x="890" y="139"/>
                      <a:pt x="890" y="139"/>
                      <a:pt x="890" y="139"/>
                    </a:cubicBezTo>
                    <a:cubicBezTo>
                      <a:pt x="854" y="47"/>
                      <a:pt x="854" y="47"/>
                      <a:pt x="854" y="47"/>
                    </a:cubicBezTo>
                    <a:cubicBezTo>
                      <a:pt x="871" y="47"/>
                      <a:pt x="871" y="47"/>
                      <a:pt x="871" y="47"/>
                    </a:cubicBezTo>
                    <a:cubicBezTo>
                      <a:pt x="895" y="118"/>
                      <a:pt x="895" y="118"/>
                      <a:pt x="895" y="118"/>
                    </a:cubicBezTo>
                    <a:cubicBezTo>
                      <a:pt x="897" y="125"/>
                      <a:pt x="897" y="125"/>
                      <a:pt x="897" y="125"/>
                    </a:cubicBezTo>
                    <a:cubicBezTo>
                      <a:pt x="898" y="125"/>
                      <a:pt x="898" y="125"/>
                      <a:pt x="898" y="125"/>
                    </a:cubicBezTo>
                    <a:cubicBezTo>
                      <a:pt x="898" y="124"/>
                      <a:pt x="899" y="122"/>
                      <a:pt x="899" y="118"/>
                    </a:cubicBezTo>
                    <a:cubicBezTo>
                      <a:pt x="926" y="47"/>
                      <a:pt x="926" y="47"/>
                      <a:pt x="926" y="47"/>
                    </a:cubicBezTo>
                    <a:cubicBezTo>
                      <a:pt x="940" y="47"/>
                      <a:pt x="940" y="47"/>
                      <a:pt x="940" y="47"/>
                    </a:cubicBezTo>
                    <a:cubicBezTo>
                      <a:pt x="940" y="47"/>
                      <a:pt x="940" y="47"/>
                      <a:pt x="940" y="47"/>
                    </a:cubicBezTo>
                    <a:close/>
                    <a:moveTo>
                      <a:pt x="1028" y="139"/>
                    </a:moveTo>
                    <a:cubicBezTo>
                      <a:pt x="1012" y="139"/>
                      <a:pt x="1012" y="139"/>
                      <a:pt x="1012" y="139"/>
                    </a:cubicBezTo>
                    <a:cubicBezTo>
                      <a:pt x="1012" y="87"/>
                      <a:pt x="1012" y="87"/>
                      <a:pt x="1012" y="87"/>
                    </a:cubicBezTo>
                    <a:cubicBezTo>
                      <a:pt x="1012" y="67"/>
                      <a:pt x="1006" y="58"/>
                      <a:pt x="992" y="58"/>
                    </a:cubicBezTo>
                    <a:cubicBezTo>
                      <a:pt x="985" y="58"/>
                      <a:pt x="978" y="60"/>
                      <a:pt x="974" y="65"/>
                    </a:cubicBezTo>
                    <a:cubicBezTo>
                      <a:pt x="968" y="71"/>
                      <a:pt x="966" y="78"/>
                      <a:pt x="966" y="87"/>
                    </a:cubicBezTo>
                    <a:cubicBezTo>
                      <a:pt x="966" y="139"/>
                      <a:pt x="966" y="139"/>
                      <a:pt x="966" y="139"/>
                    </a:cubicBezTo>
                    <a:cubicBezTo>
                      <a:pt x="951" y="139"/>
                      <a:pt x="951" y="139"/>
                      <a:pt x="951" y="139"/>
                    </a:cubicBezTo>
                    <a:cubicBezTo>
                      <a:pt x="951" y="47"/>
                      <a:pt x="951" y="47"/>
                      <a:pt x="951" y="47"/>
                    </a:cubicBezTo>
                    <a:cubicBezTo>
                      <a:pt x="966" y="47"/>
                      <a:pt x="966" y="47"/>
                      <a:pt x="966" y="47"/>
                    </a:cubicBezTo>
                    <a:cubicBezTo>
                      <a:pt x="966" y="62"/>
                      <a:pt x="966" y="62"/>
                      <a:pt x="966" y="62"/>
                    </a:cubicBezTo>
                    <a:cubicBezTo>
                      <a:pt x="967" y="62"/>
                      <a:pt x="967" y="62"/>
                      <a:pt x="967" y="62"/>
                    </a:cubicBezTo>
                    <a:cubicBezTo>
                      <a:pt x="974" y="50"/>
                      <a:pt x="983" y="44"/>
                      <a:pt x="996" y="44"/>
                    </a:cubicBezTo>
                    <a:cubicBezTo>
                      <a:pt x="1007" y="44"/>
                      <a:pt x="1015" y="48"/>
                      <a:pt x="1020" y="54"/>
                    </a:cubicBezTo>
                    <a:cubicBezTo>
                      <a:pt x="1024" y="61"/>
                      <a:pt x="1028" y="70"/>
                      <a:pt x="1028" y="83"/>
                    </a:cubicBezTo>
                    <a:cubicBezTo>
                      <a:pt x="1028" y="139"/>
                      <a:pt x="1028" y="139"/>
                      <a:pt x="1028" y="139"/>
                    </a:cubicBezTo>
                    <a:cubicBezTo>
                      <a:pt x="1028" y="139"/>
                      <a:pt x="1028" y="139"/>
                      <a:pt x="1028" y="139"/>
                    </a:cubicBezTo>
                    <a:close/>
                    <a:moveTo>
                      <a:pt x="1115" y="139"/>
                    </a:moveTo>
                    <a:cubicBezTo>
                      <a:pt x="1101" y="139"/>
                      <a:pt x="1101" y="139"/>
                      <a:pt x="1101" y="139"/>
                    </a:cubicBezTo>
                    <a:cubicBezTo>
                      <a:pt x="1101" y="125"/>
                      <a:pt x="1101" y="125"/>
                      <a:pt x="1101" y="125"/>
                    </a:cubicBezTo>
                    <a:cubicBezTo>
                      <a:pt x="1100" y="125"/>
                      <a:pt x="1100" y="125"/>
                      <a:pt x="1100" y="125"/>
                    </a:cubicBezTo>
                    <a:cubicBezTo>
                      <a:pt x="1094" y="136"/>
                      <a:pt x="1084" y="142"/>
                      <a:pt x="1072" y="142"/>
                    </a:cubicBezTo>
                    <a:cubicBezTo>
                      <a:pt x="1063" y="142"/>
                      <a:pt x="1057" y="139"/>
                      <a:pt x="1051" y="135"/>
                    </a:cubicBezTo>
                    <a:cubicBezTo>
                      <a:pt x="1046" y="130"/>
                      <a:pt x="1043" y="124"/>
                      <a:pt x="1043" y="115"/>
                    </a:cubicBezTo>
                    <a:cubicBezTo>
                      <a:pt x="1043" y="98"/>
                      <a:pt x="1053" y="88"/>
                      <a:pt x="1073" y="84"/>
                    </a:cubicBezTo>
                    <a:cubicBezTo>
                      <a:pt x="1101" y="81"/>
                      <a:pt x="1101" y="81"/>
                      <a:pt x="1101" y="81"/>
                    </a:cubicBezTo>
                    <a:cubicBezTo>
                      <a:pt x="1101" y="65"/>
                      <a:pt x="1094" y="58"/>
                      <a:pt x="1081" y="58"/>
                    </a:cubicBezTo>
                    <a:cubicBezTo>
                      <a:pt x="1071" y="58"/>
                      <a:pt x="1061" y="61"/>
                      <a:pt x="1052" y="69"/>
                    </a:cubicBezTo>
                    <a:cubicBezTo>
                      <a:pt x="1052" y="54"/>
                      <a:pt x="1052" y="54"/>
                      <a:pt x="1052" y="54"/>
                    </a:cubicBezTo>
                    <a:cubicBezTo>
                      <a:pt x="1054" y="51"/>
                      <a:pt x="1059" y="49"/>
                      <a:pt x="1066" y="47"/>
                    </a:cubicBezTo>
                    <a:cubicBezTo>
                      <a:pt x="1072" y="45"/>
                      <a:pt x="1078" y="44"/>
                      <a:pt x="1083" y="44"/>
                    </a:cubicBezTo>
                    <a:cubicBezTo>
                      <a:pt x="1104" y="44"/>
                      <a:pt x="1115" y="56"/>
                      <a:pt x="1115" y="79"/>
                    </a:cubicBezTo>
                    <a:cubicBezTo>
                      <a:pt x="1115" y="139"/>
                      <a:pt x="1115" y="139"/>
                      <a:pt x="1115" y="139"/>
                    </a:cubicBezTo>
                    <a:cubicBezTo>
                      <a:pt x="1115" y="139"/>
                      <a:pt x="1115" y="139"/>
                      <a:pt x="1115" y="139"/>
                    </a:cubicBezTo>
                    <a:close/>
                    <a:moveTo>
                      <a:pt x="1101" y="93"/>
                    </a:moveTo>
                    <a:cubicBezTo>
                      <a:pt x="1079" y="96"/>
                      <a:pt x="1079" y="96"/>
                      <a:pt x="1079" y="96"/>
                    </a:cubicBezTo>
                    <a:cubicBezTo>
                      <a:pt x="1071" y="97"/>
                      <a:pt x="1066" y="98"/>
                      <a:pt x="1062" y="101"/>
                    </a:cubicBezTo>
                    <a:cubicBezTo>
                      <a:pt x="1059" y="104"/>
                      <a:pt x="1058" y="108"/>
                      <a:pt x="1058" y="113"/>
                    </a:cubicBezTo>
                    <a:cubicBezTo>
                      <a:pt x="1058" y="118"/>
                      <a:pt x="1059" y="122"/>
                      <a:pt x="1062" y="125"/>
                    </a:cubicBezTo>
                    <a:cubicBezTo>
                      <a:pt x="1066" y="128"/>
                      <a:pt x="1070" y="129"/>
                      <a:pt x="1076" y="129"/>
                    </a:cubicBezTo>
                    <a:cubicBezTo>
                      <a:pt x="1083" y="129"/>
                      <a:pt x="1089" y="127"/>
                      <a:pt x="1094" y="121"/>
                    </a:cubicBezTo>
                    <a:cubicBezTo>
                      <a:pt x="1098" y="116"/>
                      <a:pt x="1101" y="110"/>
                      <a:pt x="1101" y="102"/>
                    </a:cubicBezTo>
                    <a:cubicBezTo>
                      <a:pt x="1101" y="93"/>
                      <a:pt x="1101" y="93"/>
                      <a:pt x="1101" y="93"/>
                    </a:cubicBezTo>
                    <a:cubicBezTo>
                      <a:pt x="1101" y="93"/>
                      <a:pt x="1101" y="93"/>
                      <a:pt x="1101" y="93"/>
                    </a:cubicBezTo>
                    <a:close/>
                    <a:moveTo>
                      <a:pt x="1267" y="139"/>
                    </a:moveTo>
                    <a:cubicBezTo>
                      <a:pt x="1253" y="139"/>
                      <a:pt x="1253" y="139"/>
                      <a:pt x="1253" y="139"/>
                    </a:cubicBezTo>
                    <a:cubicBezTo>
                      <a:pt x="1253" y="87"/>
                      <a:pt x="1253" y="87"/>
                      <a:pt x="1253" y="87"/>
                    </a:cubicBezTo>
                    <a:cubicBezTo>
                      <a:pt x="1253" y="76"/>
                      <a:pt x="1252" y="69"/>
                      <a:pt x="1248" y="64"/>
                    </a:cubicBezTo>
                    <a:cubicBezTo>
                      <a:pt x="1245" y="59"/>
                      <a:pt x="1240" y="58"/>
                      <a:pt x="1233" y="58"/>
                    </a:cubicBezTo>
                    <a:cubicBezTo>
                      <a:pt x="1226" y="58"/>
                      <a:pt x="1221" y="60"/>
                      <a:pt x="1217" y="66"/>
                    </a:cubicBezTo>
                    <a:cubicBezTo>
                      <a:pt x="1212" y="72"/>
                      <a:pt x="1210" y="78"/>
                      <a:pt x="1210" y="87"/>
                    </a:cubicBezTo>
                    <a:cubicBezTo>
                      <a:pt x="1210" y="139"/>
                      <a:pt x="1210" y="139"/>
                      <a:pt x="1210" y="139"/>
                    </a:cubicBezTo>
                    <a:cubicBezTo>
                      <a:pt x="1196" y="139"/>
                      <a:pt x="1196" y="139"/>
                      <a:pt x="1196" y="139"/>
                    </a:cubicBezTo>
                    <a:cubicBezTo>
                      <a:pt x="1196" y="84"/>
                      <a:pt x="1196" y="84"/>
                      <a:pt x="1196" y="84"/>
                    </a:cubicBezTo>
                    <a:cubicBezTo>
                      <a:pt x="1196" y="67"/>
                      <a:pt x="1189" y="58"/>
                      <a:pt x="1175" y="58"/>
                    </a:cubicBezTo>
                    <a:cubicBezTo>
                      <a:pt x="1169" y="58"/>
                      <a:pt x="1163" y="60"/>
                      <a:pt x="1159" y="65"/>
                    </a:cubicBezTo>
                    <a:cubicBezTo>
                      <a:pt x="1155" y="71"/>
                      <a:pt x="1153" y="78"/>
                      <a:pt x="1153" y="87"/>
                    </a:cubicBezTo>
                    <a:cubicBezTo>
                      <a:pt x="1153" y="139"/>
                      <a:pt x="1153" y="139"/>
                      <a:pt x="1153" y="139"/>
                    </a:cubicBezTo>
                    <a:cubicBezTo>
                      <a:pt x="1138" y="139"/>
                      <a:pt x="1138" y="139"/>
                      <a:pt x="1138" y="139"/>
                    </a:cubicBezTo>
                    <a:cubicBezTo>
                      <a:pt x="1138" y="47"/>
                      <a:pt x="1138" y="47"/>
                      <a:pt x="1138" y="47"/>
                    </a:cubicBezTo>
                    <a:cubicBezTo>
                      <a:pt x="1153" y="47"/>
                      <a:pt x="1153" y="47"/>
                      <a:pt x="1153" y="47"/>
                    </a:cubicBezTo>
                    <a:cubicBezTo>
                      <a:pt x="1153" y="61"/>
                      <a:pt x="1153" y="61"/>
                      <a:pt x="1153" y="61"/>
                    </a:cubicBezTo>
                    <a:cubicBezTo>
                      <a:pt x="1153" y="61"/>
                      <a:pt x="1153" y="61"/>
                      <a:pt x="1153" y="61"/>
                    </a:cubicBezTo>
                    <a:cubicBezTo>
                      <a:pt x="1159" y="50"/>
                      <a:pt x="1169" y="44"/>
                      <a:pt x="1181" y="44"/>
                    </a:cubicBezTo>
                    <a:cubicBezTo>
                      <a:pt x="1187" y="44"/>
                      <a:pt x="1192" y="47"/>
                      <a:pt x="1198" y="50"/>
                    </a:cubicBezTo>
                    <a:cubicBezTo>
                      <a:pt x="1202" y="53"/>
                      <a:pt x="1206" y="58"/>
                      <a:pt x="1207" y="64"/>
                    </a:cubicBezTo>
                    <a:cubicBezTo>
                      <a:pt x="1214" y="51"/>
                      <a:pt x="1224" y="44"/>
                      <a:pt x="1238" y="44"/>
                    </a:cubicBezTo>
                    <a:cubicBezTo>
                      <a:pt x="1258" y="44"/>
                      <a:pt x="1267" y="58"/>
                      <a:pt x="1267" y="83"/>
                    </a:cubicBezTo>
                    <a:cubicBezTo>
                      <a:pt x="1267" y="139"/>
                      <a:pt x="1267" y="139"/>
                      <a:pt x="1267" y="139"/>
                    </a:cubicBezTo>
                    <a:cubicBezTo>
                      <a:pt x="1267" y="139"/>
                      <a:pt x="1267" y="139"/>
                      <a:pt x="1267" y="139"/>
                    </a:cubicBezTo>
                    <a:close/>
                    <a:moveTo>
                      <a:pt x="1391" y="135"/>
                    </a:moveTo>
                    <a:cubicBezTo>
                      <a:pt x="1385" y="140"/>
                      <a:pt x="1377" y="142"/>
                      <a:pt x="1367" y="142"/>
                    </a:cubicBezTo>
                    <a:cubicBezTo>
                      <a:pt x="1359" y="142"/>
                      <a:pt x="1351" y="140"/>
                      <a:pt x="1344" y="136"/>
                    </a:cubicBezTo>
                    <a:cubicBezTo>
                      <a:pt x="1338" y="133"/>
                      <a:pt x="1333" y="127"/>
                      <a:pt x="1329" y="119"/>
                    </a:cubicBezTo>
                    <a:cubicBezTo>
                      <a:pt x="1325" y="113"/>
                      <a:pt x="1323" y="104"/>
                      <a:pt x="1323" y="96"/>
                    </a:cubicBezTo>
                    <a:cubicBezTo>
                      <a:pt x="1323" y="80"/>
                      <a:pt x="1328" y="68"/>
                      <a:pt x="1336" y="59"/>
                    </a:cubicBezTo>
                    <a:cubicBezTo>
                      <a:pt x="1345" y="49"/>
                      <a:pt x="1357" y="44"/>
                      <a:pt x="1371" y="44"/>
                    </a:cubicBezTo>
                    <a:cubicBezTo>
                      <a:pt x="1379" y="44"/>
                      <a:pt x="1386" y="46"/>
                      <a:pt x="1392" y="49"/>
                    </a:cubicBezTo>
                    <a:cubicBezTo>
                      <a:pt x="1392" y="64"/>
                      <a:pt x="1392" y="64"/>
                      <a:pt x="1392" y="64"/>
                    </a:cubicBezTo>
                    <a:cubicBezTo>
                      <a:pt x="1386" y="59"/>
                      <a:pt x="1377" y="58"/>
                      <a:pt x="1370" y="58"/>
                    </a:cubicBezTo>
                    <a:cubicBezTo>
                      <a:pt x="1361" y="58"/>
                      <a:pt x="1353" y="61"/>
                      <a:pt x="1347" y="68"/>
                    </a:cubicBezTo>
                    <a:cubicBezTo>
                      <a:pt x="1341" y="74"/>
                      <a:pt x="1339" y="84"/>
                      <a:pt x="1339" y="94"/>
                    </a:cubicBezTo>
                    <a:cubicBezTo>
                      <a:pt x="1339" y="105"/>
                      <a:pt x="1341" y="113"/>
                      <a:pt x="1347" y="120"/>
                    </a:cubicBezTo>
                    <a:cubicBezTo>
                      <a:pt x="1352" y="126"/>
                      <a:pt x="1360" y="129"/>
                      <a:pt x="1369" y="129"/>
                    </a:cubicBezTo>
                    <a:cubicBezTo>
                      <a:pt x="1377" y="129"/>
                      <a:pt x="1385" y="127"/>
                      <a:pt x="1391" y="121"/>
                    </a:cubicBezTo>
                    <a:cubicBezTo>
                      <a:pt x="1391" y="135"/>
                      <a:pt x="1391" y="135"/>
                      <a:pt x="1391" y="135"/>
                    </a:cubicBezTo>
                    <a:cubicBezTo>
                      <a:pt x="1391" y="135"/>
                      <a:pt x="1391" y="135"/>
                      <a:pt x="1391" y="135"/>
                    </a:cubicBezTo>
                    <a:close/>
                    <a:moveTo>
                      <a:pt x="1460" y="115"/>
                    </a:moveTo>
                    <a:cubicBezTo>
                      <a:pt x="1460" y="123"/>
                      <a:pt x="1457" y="130"/>
                      <a:pt x="1450" y="134"/>
                    </a:cubicBezTo>
                    <a:cubicBezTo>
                      <a:pt x="1444" y="139"/>
                      <a:pt x="1436" y="142"/>
                      <a:pt x="1426" y="142"/>
                    </a:cubicBezTo>
                    <a:cubicBezTo>
                      <a:pt x="1417" y="142"/>
                      <a:pt x="1410" y="140"/>
                      <a:pt x="1403" y="136"/>
                    </a:cubicBezTo>
                    <a:cubicBezTo>
                      <a:pt x="1403" y="120"/>
                      <a:pt x="1403" y="120"/>
                      <a:pt x="1403" y="120"/>
                    </a:cubicBezTo>
                    <a:cubicBezTo>
                      <a:pt x="1411" y="127"/>
                      <a:pt x="1419" y="129"/>
                      <a:pt x="1427" y="129"/>
                    </a:cubicBezTo>
                    <a:cubicBezTo>
                      <a:pt x="1438" y="129"/>
                      <a:pt x="1444" y="125"/>
                      <a:pt x="1444" y="116"/>
                    </a:cubicBezTo>
                    <a:cubicBezTo>
                      <a:pt x="1444" y="113"/>
                      <a:pt x="1443" y="110"/>
                      <a:pt x="1441" y="108"/>
                    </a:cubicBezTo>
                    <a:cubicBezTo>
                      <a:pt x="1438" y="105"/>
                      <a:pt x="1433" y="103"/>
                      <a:pt x="1425" y="98"/>
                    </a:cubicBezTo>
                    <a:cubicBezTo>
                      <a:pt x="1418" y="96"/>
                      <a:pt x="1412" y="92"/>
                      <a:pt x="1408" y="88"/>
                    </a:cubicBezTo>
                    <a:cubicBezTo>
                      <a:pt x="1405" y="84"/>
                      <a:pt x="1403" y="78"/>
                      <a:pt x="1403" y="72"/>
                    </a:cubicBezTo>
                    <a:cubicBezTo>
                      <a:pt x="1403" y="64"/>
                      <a:pt x="1406" y="58"/>
                      <a:pt x="1413" y="53"/>
                    </a:cubicBezTo>
                    <a:cubicBezTo>
                      <a:pt x="1419" y="47"/>
                      <a:pt x="1426" y="44"/>
                      <a:pt x="1435" y="44"/>
                    </a:cubicBezTo>
                    <a:cubicBezTo>
                      <a:pt x="1443" y="44"/>
                      <a:pt x="1449" y="46"/>
                      <a:pt x="1455" y="49"/>
                    </a:cubicBezTo>
                    <a:cubicBezTo>
                      <a:pt x="1455" y="64"/>
                      <a:pt x="1455" y="64"/>
                      <a:pt x="1455" y="64"/>
                    </a:cubicBezTo>
                    <a:cubicBezTo>
                      <a:pt x="1449" y="59"/>
                      <a:pt x="1443" y="58"/>
                      <a:pt x="1434" y="58"/>
                    </a:cubicBezTo>
                    <a:cubicBezTo>
                      <a:pt x="1430" y="58"/>
                      <a:pt x="1426" y="58"/>
                      <a:pt x="1423" y="61"/>
                    </a:cubicBezTo>
                    <a:cubicBezTo>
                      <a:pt x="1419" y="64"/>
                      <a:pt x="1419" y="67"/>
                      <a:pt x="1419" y="70"/>
                    </a:cubicBezTo>
                    <a:cubicBezTo>
                      <a:pt x="1419" y="74"/>
                      <a:pt x="1419" y="78"/>
                      <a:pt x="1422" y="79"/>
                    </a:cubicBezTo>
                    <a:cubicBezTo>
                      <a:pt x="1424" y="82"/>
                      <a:pt x="1429" y="84"/>
                      <a:pt x="1435" y="88"/>
                    </a:cubicBezTo>
                    <a:cubicBezTo>
                      <a:pt x="1444" y="91"/>
                      <a:pt x="1451" y="95"/>
                      <a:pt x="1454" y="99"/>
                    </a:cubicBezTo>
                    <a:cubicBezTo>
                      <a:pt x="1458" y="104"/>
                      <a:pt x="1460" y="109"/>
                      <a:pt x="1460" y="115"/>
                    </a:cubicBezTo>
                    <a:close/>
                    <a:moveTo>
                      <a:pt x="1308" y="16"/>
                    </a:moveTo>
                    <a:cubicBezTo>
                      <a:pt x="1308" y="19"/>
                      <a:pt x="1307" y="21"/>
                      <a:pt x="1305" y="24"/>
                    </a:cubicBezTo>
                    <a:cubicBezTo>
                      <a:pt x="1303" y="25"/>
                      <a:pt x="1301" y="26"/>
                      <a:pt x="1299" y="26"/>
                    </a:cubicBezTo>
                    <a:cubicBezTo>
                      <a:pt x="1295" y="26"/>
                      <a:pt x="1294" y="25"/>
                      <a:pt x="1292" y="24"/>
                    </a:cubicBezTo>
                    <a:cubicBezTo>
                      <a:pt x="1289" y="21"/>
                      <a:pt x="1289" y="19"/>
                      <a:pt x="1289" y="16"/>
                    </a:cubicBezTo>
                    <a:cubicBezTo>
                      <a:pt x="1289" y="14"/>
                      <a:pt x="1289" y="11"/>
                      <a:pt x="1292" y="9"/>
                    </a:cubicBezTo>
                    <a:cubicBezTo>
                      <a:pt x="1294" y="7"/>
                      <a:pt x="1295" y="7"/>
                      <a:pt x="1299" y="7"/>
                    </a:cubicBezTo>
                    <a:cubicBezTo>
                      <a:pt x="1301" y="7"/>
                      <a:pt x="1303" y="7"/>
                      <a:pt x="1305" y="9"/>
                    </a:cubicBezTo>
                    <a:cubicBezTo>
                      <a:pt x="1307" y="11"/>
                      <a:pt x="1308" y="14"/>
                      <a:pt x="1308" y="16"/>
                    </a:cubicBezTo>
                    <a:close/>
                    <a:moveTo>
                      <a:pt x="1305" y="139"/>
                    </a:moveTo>
                    <a:cubicBezTo>
                      <a:pt x="1291" y="139"/>
                      <a:pt x="1291" y="139"/>
                      <a:pt x="1291" y="139"/>
                    </a:cubicBezTo>
                    <a:cubicBezTo>
                      <a:pt x="1291" y="47"/>
                      <a:pt x="1291" y="47"/>
                      <a:pt x="1291" y="47"/>
                    </a:cubicBezTo>
                    <a:cubicBezTo>
                      <a:pt x="1305" y="47"/>
                      <a:pt x="1305" y="47"/>
                      <a:pt x="1305" y="47"/>
                    </a:cubicBezTo>
                    <a:cubicBezTo>
                      <a:pt x="1305" y="139"/>
                      <a:pt x="1305" y="139"/>
                      <a:pt x="1305" y="139"/>
                    </a:cubicBezTo>
                    <a:cubicBezTo>
                      <a:pt x="1305" y="139"/>
                      <a:pt x="1305" y="139"/>
                      <a:pt x="1305" y="13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51798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22619E-6 5.44712E-7 L -0.19071 5.44712E-7 " pathEditMode="relative" rAng="0" ptsTypes="AA">
                                      <p:cBhvr>
                                        <p:cTn id="6" dur="800" fill="hold"/>
                                        <p:tgtEl>
                                          <p:spTgt spid="175"/>
                                        </p:tgtEl>
                                        <p:attrNameLst>
                                          <p:attrName>ppt_x</p:attrName>
                                          <p:attrName>ppt_y</p:attrName>
                                        </p:attrNameLst>
                                      </p:cBhvr>
                                      <p:rCtr x="-9740" y="0"/>
                                    </p:animMotion>
                                  </p:childTnLst>
                                </p:cTn>
                              </p:par>
                              <p:par>
                                <p:cTn id="7" presetID="63" presetClass="path" presetSubtype="0" accel="50000" decel="50000" fill="hold" nodeType="withEffect">
                                  <p:stCondLst>
                                    <p:cond delay="0"/>
                                  </p:stCondLst>
                                  <p:childTnLst>
                                    <p:animMotion origin="layout" path="M -4.23283E-6 5.44712E-7 L 0.19007 5.44712E-7 " pathEditMode="relative" rAng="0" ptsTypes="AA">
                                      <p:cBhvr>
                                        <p:cTn id="8" dur="800" fill="hold"/>
                                        <p:tgtEl>
                                          <p:spTgt spid="3"/>
                                        </p:tgtEl>
                                        <p:attrNameLst>
                                          <p:attrName>ppt_x</p:attrName>
                                          <p:attrName>ppt_y</p:attrName>
                                        </p:attrNameLst>
                                      </p:cBhvr>
                                      <p:rCtr x="10212" y="0"/>
                                    </p:animMotion>
                                  </p:childTnLst>
                                </p:cTn>
                              </p:par>
                              <p:par>
                                <p:cTn id="9" presetID="10" presetClass="entr" presetSubtype="0" fill="hold" grpId="0" nodeType="withEffect">
                                  <p:stCondLst>
                                    <p:cond delay="850"/>
                                  </p:stCondLst>
                                  <p:childTnLst>
                                    <p:set>
                                      <p:cBhvr>
                                        <p:cTn id="10" dur="1" fill="hold">
                                          <p:stCondLst>
                                            <p:cond delay="0"/>
                                          </p:stCondLst>
                                        </p:cTn>
                                        <p:tgtEl>
                                          <p:spTgt spid="136"/>
                                        </p:tgtEl>
                                        <p:attrNameLst>
                                          <p:attrName>style.visibility</p:attrName>
                                        </p:attrNameLst>
                                      </p:cBhvr>
                                      <p:to>
                                        <p:strVal val="visible"/>
                                      </p:to>
                                    </p:set>
                                    <p:animEffect transition="in" filter="fade">
                                      <p:cBhvr>
                                        <p:cTn id="11" dur="2000"/>
                                        <p:tgtEl>
                                          <p:spTgt spid="136"/>
                                        </p:tgtEl>
                                      </p:cBhvr>
                                    </p:animEffect>
                                  </p:childTnLst>
                                </p:cTn>
                              </p:par>
                              <p:par>
                                <p:cTn id="12" presetID="10" presetClass="entr" presetSubtype="0" fill="hold" nodeType="withEffect">
                                  <p:stCondLst>
                                    <p:cond delay="1050"/>
                                  </p:stCondLst>
                                  <p:childTnLst>
                                    <p:set>
                                      <p:cBhvr>
                                        <p:cTn id="13" dur="1" fill="hold">
                                          <p:stCondLst>
                                            <p:cond delay="0"/>
                                          </p:stCondLst>
                                        </p:cTn>
                                        <p:tgtEl>
                                          <p:spTgt spid="144"/>
                                        </p:tgtEl>
                                        <p:attrNameLst>
                                          <p:attrName>style.visibility</p:attrName>
                                        </p:attrNameLst>
                                      </p:cBhvr>
                                      <p:to>
                                        <p:strVal val="visible"/>
                                      </p:to>
                                    </p:set>
                                    <p:animEffect transition="in" filter="fade">
                                      <p:cBhvr>
                                        <p:cTn id="14" dur="2000"/>
                                        <p:tgtEl>
                                          <p:spTgt spid="144"/>
                                        </p:tgtEl>
                                      </p:cBhvr>
                                    </p:animEffect>
                                  </p:childTnLst>
                                </p:cTn>
                              </p:par>
                              <p:par>
                                <p:cTn id="15" presetID="10" presetClass="entr" presetSubtype="0" fill="hold" nodeType="withEffect">
                                  <p:stCondLst>
                                    <p:cond delay="1150"/>
                                  </p:stCondLst>
                                  <p:childTnLst>
                                    <p:set>
                                      <p:cBhvr>
                                        <p:cTn id="16" dur="1" fill="hold">
                                          <p:stCondLst>
                                            <p:cond delay="0"/>
                                          </p:stCondLst>
                                        </p:cTn>
                                        <p:tgtEl>
                                          <p:spTgt spid="138"/>
                                        </p:tgtEl>
                                        <p:attrNameLst>
                                          <p:attrName>style.visibility</p:attrName>
                                        </p:attrNameLst>
                                      </p:cBhvr>
                                      <p:to>
                                        <p:strVal val="visible"/>
                                      </p:to>
                                    </p:set>
                                    <p:animEffect transition="in" filter="fade">
                                      <p:cBhvr>
                                        <p:cTn id="17" dur="2000"/>
                                        <p:tgtEl>
                                          <p:spTgt spid="138"/>
                                        </p:tgtEl>
                                      </p:cBhvr>
                                    </p:animEffect>
                                  </p:childTnLst>
                                </p:cTn>
                              </p:par>
                              <p:par>
                                <p:cTn id="18" presetID="10" presetClass="entr" presetSubtype="0" fill="hold" nodeType="withEffect">
                                  <p:stCondLst>
                                    <p:cond delay="1250"/>
                                  </p:stCondLst>
                                  <p:childTnLst>
                                    <p:set>
                                      <p:cBhvr>
                                        <p:cTn id="19" dur="1" fill="hold">
                                          <p:stCondLst>
                                            <p:cond delay="0"/>
                                          </p:stCondLst>
                                        </p:cTn>
                                        <p:tgtEl>
                                          <p:spTgt spid="141"/>
                                        </p:tgtEl>
                                        <p:attrNameLst>
                                          <p:attrName>style.visibility</p:attrName>
                                        </p:attrNameLst>
                                      </p:cBhvr>
                                      <p:to>
                                        <p:strVal val="visible"/>
                                      </p:to>
                                    </p:set>
                                    <p:animEffect transition="in" filter="fade">
                                      <p:cBhvr>
                                        <p:cTn id="20" dur="2000"/>
                                        <p:tgtEl>
                                          <p:spTgt spid="141"/>
                                        </p:tgtEl>
                                      </p:cBhvr>
                                    </p:animEffect>
                                  </p:childTnLst>
                                </p:cTn>
                              </p:par>
                              <p:par>
                                <p:cTn id="21" presetID="10" presetClass="entr" presetSubtype="0" fill="hold" nodeType="withEffect">
                                  <p:stCondLst>
                                    <p:cond delay="1350"/>
                                  </p:stCondLst>
                                  <p:childTnLst>
                                    <p:set>
                                      <p:cBhvr>
                                        <p:cTn id="22" dur="1" fill="hold">
                                          <p:stCondLst>
                                            <p:cond delay="0"/>
                                          </p:stCondLst>
                                        </p:cTn>
                                        <p:tgtEl>
                                          <p:spTgt spid="153"/>
                                        </p:tgtEl>
                                        <p:attrNameLst>
                                          <p:attrName>style.visibility</p:attrName>
                                        </p:attrNameLst>
                                      </p:cBhvr>
                                      <p:to>
                                        <p:strVal val="visible"/>
                                      </p:to>
                                    </p:set>
                                    <p:animEffect transition="in" filter="fade">
                                      <p:cBhvr>
                                        <p:cTn id="23" dur="2000"/>
                                        <p:tgtEl>
                                          <p:spTgt spid="153"/>
                                        </p:tgtEl>
                                      </p:cBhvr>
                                    </p:animEffect>
                                  </p:childTnLst>
                                </p:cTn>
                              </p:par>
                              <p:par>
                                <p:cTn id="24" presetID="10" presetClass="entr" presetSubtype="0" fill="hold" nodeType="withEffect">
                                  <p:stCondLst>
                                    <p:cond delay="1450"/>
                                  </p:stCondLst>
                                  <p:childTnLst>
                                    <p:set>
                                      <p:cBhvr>
                                        <p:cTn id="25" dur="1" fill="hold">
                                          <p:stCondLst>
                                            <p:cond delay="0"/>
                                          </p:stCondLst>
                                        </p:cTn>
                                        <p:tgtEl>
                                          <p:spTgt spid="147"/>
                                        </p:tgtEl>
                                        <p:attrNameLst>
                                          <p:attrName>style.visibility</p:attrName>
                                        </p:attrNameLst>
                                      </p:cBhvr>
                                      <p:to>
                                        <p:strVal val="visible"/>
                                      </p:to>
                                    </p:set>
                                    <p:animEffect transition="in" filter="fade">
                                      <p:cBhvr>
                                        <p:cTn id="26" dur="2000"/>
                                        <p:tgtEl>
                                          <p:spTgt spid="147"/>
                                        </p:tgtEl>
                                      </p:cBhvr>
                                    </p:animEffect>
                                  </p:childTnLst>
                                </p:cTn>
                              </p:par>
                              <p:par>
                                <p:cTn id="27" presetID="10" presetClass="entr" presetSubtype="0" fill="hold" nodeType="withEffect">
                                  <p:stCondLst>
                                    <p:cond delay="1550"/>
                                  </p:stCondLst>
                                  <p:childTnLst>
                                    <p:set>
                                      <p:cBhvr>
                                        <p:cTn id="28" dur="1" fill="hold">
                                          <p:stCondLst>
                                            <p:cond delay="0"/>
                                          </p:stCondLst>
                                        </p:cTn>
                                        <p:tgtEl>
                                          <p:spTgt spid="150"/>
                                        </p:tgtEl>
                                        <p:attrNameLst>
                                          <p:attrName>style.visibility</p:attrName>
                                        </p:attrNameLst>
                                      </p:cBhvr>
                                      <p:to>
                                        <p:strVal val="visible"/>
                                      </p:to>
                                    </p:set>
                                    <p:animEffect transition="in" filter="fade">
                                      <p:cBhvr>
                                        <p:cTn id="29" dur="2000"/>
                                        <p:tgtEl>
                                          <p:spTgt spid="150"/>
                                        </p:tgtEl>
                                      </p:cBhvr>
                                    </p:animEffect>
                                  </p:childTnLst>
                                </p:cTn>
                              </p:par>
                              <p:par>
                                <p:cTn id="30" presetID="10" presetClass="entr" presetSubtype="0" fill="hold" grpId="0" nodeType="withEffect">
                                  <p:stCondLst>
                                    <p:cond delay="1650"/>
                                  </p:stCondLst>
                                  <p:childTnLst>
                                    <p:set>
                                      <p:cBhvr>
                                        <p:cTn id="31" dur="1" fill="hold">
                                          <p:stCondLst>
                                            <p:cond delay="0"/>
                                          </p:stCondLst>
                                        </p:cTn>
                                        <p:tgtEl>
                                          <p:spTgt spid="137"/>
                                        </p:tgtEl>
                                        <p:attrNameLst>
                                          <p:attrName>style.visibility</p:attrName>
                                        </p:attrNameLst>
                                      </p:cBhvr>
                                      <p:to>
                                        <p:strVal val="visible"/>
                                      </p:to>
                                    </p:set>
                                    <p:animEffect transition="in" filter="fade">
                                      <p:cBhvr>
                                        <p:cTn id="32" dur="20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103438" y="1196065"/>
            <a:ext cx="6400800" cy="1181862"/>
          </a:xfrm>
        </p:spPr>
        <p:txBody>
          <a:bodyPr/>
          <a:lstStyle/>
          <a:p>
            <a:r>
              <a:rPr lang="en-US" dirty="0" smtClean="0"/>
              <a:t>Demo</a:t>
            </a:r>
            <a:br>
              <a:rPr lang="en-US" dirty="0" smtClean="0"/>
            </a:br>
            <a:r>
              <a:rPr lang="en-US" dirty="0" smtClean="0"/>
              <a:t>Adding your </a:t>
            </a:r>
            <a:br>
              <a:rPr lang="en-US" dirty="0" smtClean="0"/>
            </a:br>
            <a:r>
              <a:rPr lang="en-US" dirty="0" smtClean="0"/>
              <a:t>first add-in</a:t>
            </a:r>
            <a:endParaRPr lang="en-US" dirty="0"/>
          </a:p>
        </p:txBody>
      </p:sp>
      <p:grpSp>
        <p:nvGrpSpPr>
          <p:cNvPr id="6" name="Group 5"/>
          <p:cNvGrpSpPr/>
          <p:nvPr/>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6"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47"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48"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49"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50"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51"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52"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53"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54"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55"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grpSp>
          <p:grpSp>
            <p:nvGrpSpPr>
              <p:cNvPr id="10" name="Group 9"/>
              <p:cNvGrpSpPr/>
              <p:nvPr/>
            </p:nvGrpSpPr>
            <p:grpSpPr>
              <a:xfrm rot="1103645">
                <a:off x="6767684" y="1476299"/>
                <a:ext cx="1225678" cy="1846263"/>
                <a:chOff x="6413501" y="1441450"/>
                <a:chExt cx="1225678" cy="1846263"/>
              </a:xfrm>
            </p:grpSpPr>
            <p:sp>
              <p:nvSpPr>
                <p:cNvPr id="22"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23"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24"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25"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26"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27"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28"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29"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0"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1"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2"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3"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4"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5"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6"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7"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8"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9"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40"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41"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42"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43"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44"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45"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grpSp>
          <p:grpSp>
            <p:nvGrpSpPr>
              <p:cNvPr id="11" name="Group 10"/>
              <p:cNvGrpSpPr/>
              <p:nvPr/>
            </p:nvGrpSpPr>
            <p:grpSpPr>
              <a:xfrm>
                <a:off x="4243570" y="3315652"/>
                <a:ext cx="2525262" cy="593085"/>
                <a:chOff x="4243570" y="3315652"/>
                <a:chExt cx="2525262" cy="593085"/>
              </a:xfrm>
            </p:grpSpPr>
            <p:sp>
              <p:nvSpPr>
                <p:cNvPr id="19" name="Freeform 18"/>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dirty="0" smtClean="0">
                    <a:solidFill>
                      <a:srgbClr val="505050"/>
                    </a:solidFill>
                  </a:endParaRPr>
                </a:p>
              </p:txBody>
            </p:sp>
            <p:sp>
              <p:nvSpPr>
                <p:cNvPr id="20" name="Freeform 19"/>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dirty="0" smtClean="0">
                    <a:solidFill>
                      <a:srgbClr val="505050"/>
                    </a:solidFill>
                  </a:endParaRPr>
                </a:p>
              </p:txBody>
            </p:sp>
            <p:sp>
              <p:nvSpPr>
                <p:cNvPr id="21" name="Freeform 20"/>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dirty="0" smtClean="0">
                    <a:solidFill>
                      <a:srgbClr val="505050"/>
                    </a:solidFill>
                  </a:endParaRPr>
                </a:p>
              </p:txBody>
            </p:sp>
          </p:grpSp>
          <p:grpSp>
            <p:nvGrpSpPr>
              <p:cNvPr id="12" name="Group 11"/>
              <p:cNvGrpSpPr/>
              <p:nvPr/>
            </p:nvGrpSpPr>
            <p:grpSpPr>
              <a:xfrm rot="2350315">
                <a:off x="5989331" y="2507581"/>
                <a:ext cx="598331" cy="829441"/>
                <a:chOff x="6006115" y="2691336"/>
                <a:chExt cx="598331" cy="829441"/>
              </a:xfrm>
            </p:grpSpPr>
            <p:sp>
              <p:nvSpPr>
                <p:cNvPr id="17" name="Freeform 16"/>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18" name="Rectangle 17"/>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grpSp>
          <p:grpSp>
            <p:nvGrpSpPr>
              <p:cNvPr id="13" name="Group 12"/>
              <p:cNvGrpSpPr/>
              <p:nvPr/>
            </p:nvGrpSpPr>
            <p:grpSpPr>
              <a:xfrm rot="19811762">
                <a:off x="6350661" y="2802697"/>
                <a:ext cx="602318" cy="827644"/>
                <a:chOff x="6280309" y="2808848"/>
                <a:chExt cx="602318" cy="827644"/>
              </a:xfrm>
            </p:grpSpPr>
            <p:sp>
              <p:nvSpPr>
                <p:cNvPr id="15" name="Freeform 14"/>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16" name="Rectangle 15"/>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gr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dirty="0" smtClean="0">
                <a:solidFill>
                  <a:srgbClr val="505050"/>
                </a:solidFill>
              </a:endParaRPr>
            </a:p>
          </p:txBody>
        </p:sp>
      </p:grpSp>
      <p:grpSp>
        <p:nvGrpSpPr>
          <p:cNvPr id="60" name="Group 59"/>
          <p:cNvGrpSpPr/>
          <p:nvPr/>
        </p:nvGrpSpPr>
        <p:grpSpPr>
          <a:xfrm>
            <a:off x="9977239" y="167118"/>
            <a:ext cx="2360017" cy="287338"/>
            <a:chOff x="2440123" y="6593453"/>
            <a:chExt cx="3498991" cy="287338"/>
          </a:xfrm>
        </p:grpSpPr>
        <p:sp>
          <p:nvSpPr>
            <p:cNvPr id="61" name="TextBox 60"/>
            <p:cNvSpPr txBox="1"/>
            <p:nvPr/>
          </p:nvSpPr>
          <p:spPr>
            <a:xfrm>
              <a:off x="2440123" y="6593453"/>
              <a:ext cx="3498991"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Intro to the </a:t>
              </a:r>
              <a:r>
                <a:rPr lang="en-US" sz="1400" dirty="0" smtClean="0">
                  <a:gradFill>
                    <a:gsLst>
                      <a:gs pos="8367">
                        <a:schemeClr val="tx1"/>
                      </a:gs>
                      <a:gs pos="31000">
                        <a:schemeClr val="tx1"/>
                      </a:gs>
                    </a:gsLst>
                    <a:lin ang="5400000" scaled="0"/>
                  </a:gradFill>
                </a:rPr>
                <a:t>Office </a:t>
              </a:r>
              <a:r>
                <a:rPr lang="en-US" sz="1400" dirty="0">
                  <a:gradFill>
                    <a:gsLst>
                      <a:gs pos="8367">
                        <a:schemeClr val="tx1"/>
                      </a:gs>
                      <a:gs pos="31000">
                        <a:schemeClr val="tx1"/>
                      </a:gs>
                    </a:gsLst>
                    <a:lin ang="5400000" scaled="0"/>
                  </a:gradFill>
                </a:rPr>
                <a:t>add-ins</a:t>
              </a:r>
              <a:endParaRPr lang="en-US" sz="1400" dirty="0" smtClean="0">
                <a:gradFill>
                  <a:gsLst>
                    <a:gs pos="8367">
                      <a:schemeClr val="tx1"/>
                    </a:gs>
                    <a:gs pos="31000">
                      <a:schemeClr val="tx1"/>
                    </a:gs>
                  </a:gsLst>
                  <a:lin ang="5400000" scaled="0"/>
                </a:gradFill>
              </a:endParaRPr>
            </a:p>
          </p:txBody>
        </p:sp>
        <p:sp>
          <p:nvSpPr>
            <p:cNvPr id="62" name="Freeform 5"/>
            <p:cNvSpPr>
              <a:spLocks/>
            </p:cNvSpPr>
            <p:nvPr/>
          </p:nvSpPr>
          <p:spPr bwMode="auto">
            <a:xfrm>
              <a:off x="2520033" y="6707322"/>
              <a:ext cx="94899" cy="128454"/>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gradFill>
                  <a:gsLst>
                    <a:gs pos="8367">
                      <a:schemeClr val="tx1"/>
                    </a:gs>
                    <a:gs pos="31000">
                      <a:schemeClr val="tx1"/>
                    </a:gs>
                  </a:gsLst>
                  <a:lin ang="5400000" scaled="0"/>
                </a:gradFill>
              </a:endParaRPr>
            </a:p>
          </p:txBody>
        </p:sp>
      </p:grpSp>
      <p:sp>
        <p:nvSpPr>
          <p:cNvPr id="63" name="Freeform 5"/>
          <p:cNvSpPr>
            <a:spLocks/>
          </p:cNvSpPr>
          <p:nvPr/>
        </p:nvSpPr>
        <p:spPr bwMode="auto">
          <a:xfrm>
            <a:off x="381205" y="1745136"/>
            <a:ext cx="1166812" cy="1679575"/>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7405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grpSp>
        <p:nvGrpSpPr>
          <p:cNvPr id="20" name="Group 19" hidden="1"/>
          <p:cNvGrpSpPr/>
          <p:nvPr/>
        </p:nvGrpSpPr>
        <p:grpSpPr>
          <a:xfrm>
            <a:off x="4400374" y="1533524"/>
            <a:ext cx="9699052" cy="5689118"/>
            <a:chOff x="503238" y="38100"/>
            <a:chExt cx="11425238" cy="6701643"/>
          </a:xfrm>
        </p:grpSpPr>
        <p:sp>
          <p:nvSpPr>
            <p:cNvPr id="17" name="Freeform 6"/>
            <p:cNvSpPr>
              <a:spLocks noEditPoints="1"/>
            </p:cNvSpPr>
            <p:nvPr/>
          </p:nvSpPr>
          <p:spPr bwMode="auto">
            <a:xfrm>
              <a:off x="2139951" y="38100"/>
              <a:ext cx="8156575" cy="5713413"/>
            </a:xfrm>
            <a:custGeom>
              <a:avLst/>
              <a:gdLst>
                <a:gd name="T0" fmla="*/ 2173 w 2173"/>
                <a:gd name="T1" fmla="*/ 1521 h 1521"/>
                <a:gd name="T2" fmla="*/ 0 w 2173"/>
                <a:gd name="T3" fmla="*/ 1521 h 1521"/>
                <a:gd name="T4" fmla="*/ 0 w 2173"/>
                <a:gd name="T5" fmla="*/ 1507 h 1521"/>
                <a:gd name="T6" fmla="*/ 0 w 2173"/>
                <a:gd name="T7" fmla="*/ 113 h 1521"/>
                <a:gd name="T8" fmla="*/ 113 w 2173"/>
                <a:gd name="T9" fmla="*/ 1 h 1521"/>
                <a:gd name="T10" fmla="*/ 2058 w 2173"/>
                <a:gd name="T11" fmla="*/ 0 h 1521"/>
                <a:gd name="T12" fmla="*/ 2173 w 2173"/>
                <a:gd name="T13" fmla="*/ 116 h 1521"/>
                <a:gd name="T14" fmla="*/ 2173 w 2173"/>
                <a:gd name="T15" fmla="*/ 1469 h 1521"/>
                <a:gd name="T16" fmla="*/ 2173 w 2173"/>
                <a:gd name="T17" fmla="*/ 1521 h 1521"/>
                <a:gd name="T18" fmla="*/ 2070 w 2173"/>
                <a:gd name="T19" fmla="*/ 1419 h 1521"/>
                <a:gd name="T20" fmla="*/ 2070 w 2173"/>
                <a:gd name="T21" fmla="*/ 101 h 1521"/>
                <a:gd name="T22" fmla="*/ 102 w 2173"/>
                <a:gd name="T23" fmla="*/ 101 h 1521"/>
                <a:gd name="T24" fmla="*/ 102 w 2173"/>
                <a:gd name="T25" fmla="*/ 1419 h 1521"/>
                <a:gd name="T26" fmla="*/ 2070 w 2173"/>
                <a:gd name="T27" fmla="*/ 1419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3" h="1521">
                  <a:moveTo>
                    <a:pt x="2173" y="1521"/>
                  </a:moveTo>
                  <a:cubicBezTo>
                    <a:pt x="1448" y="1521"/>
                    <a:pt x="725" y="1521"/>
                    <a:pt x="0" y="1521"/>
                  </a:cubicBezTo>
                  <a:cubicBezTo>
                    <a:pt x="0" y="1516"/>
                    <a:pt x="0" y="1512"/>
                    <a:pt x="0" y="1507"/>
                  </a:cubicBezTo>
                  <a:cubicBezTo>
                    <a:pt x="0" y="1042"/>
                    <a:pt x="0" y="578"/>
                    <a:pt x="0" y="113"/>
                  </a:cubicBezTo>
                  <a:cubicBezTo>
                    <a:pt x="0" y="47"/>
                    <a:pt x="47" y="1"/>
                    <a:pt x="113" y="1"/>
                  </a:cubicBezTo>
                  <a:cubicBezTo>
                    <a:pt x="761" y="1"/>
                    <a:pt x="1409" y="1"/>
                    <a:pt x="2058" y="0"/>
                  </a:cubicBezTo>
                  <a:cubicBezTo>
                    <a:pt x="2125" y="0"/>
                    <a:pt x="2173" y="52"/>
                    <a:pt x="2173" y="116"/>
                  </a:cubicBezTo>
                  <a:cubicBezTo>
                    <a:pt x="2173" y="567"/>
                    <a:pt x="2173" y="1018"/>
                    <a:pt x="2173" y="1469"/>
                  </a:cubicBezTo>
                  <a:cubicBezTo>
                    <a:pt x="2173" y="1486"/>
                    <a:pt x="2173" y="1503"/>
                    <a:pt x="2173" y="1521"/>
                  </a:cubicBezTo>
                  <a:close/>
                  <a:moveTo>
                    <a:pt x="2070" y="1419"/>
                  </a:moveTo>
                  <a:cubicBezTo>
                    <a:pt x="2070" y="979"/>
                    <a:pt x="2070" y="540"/>
                    <a:pt x="2070" y="101"/>
                  </a:cubicBezTo>
                  <a:cubicBezTo>
                    <a:pt x="1413" y="101"/>
                    <a:pt x="758" y="101"/>
                    <a:pt x="102" y="101"/>
                  </a:cubicBezTo>
                  <a:cubicBezTo>
                    <a:pt x="102" y="541"/>
                    <a:pt x="102" y="980"/>
                    <a:pt x="102" y="1419"/>
                  </a:cubicBezTo>
                  <a:cubicBezTo>
                    <a:pt x="758" y="1419"/>
                    <a:pt x="1413" y="1419"/>
                    <a:pt x="2070" y="14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7"/>
            <p:cNvSpPr>
              <a:spLocks/>
            </p:cNvSpPr>
            <p:nvPr/>
          </p:nvSpPr>
          <p:spPr bwMode="auto">
            <a:xfrm>
              <a:off x="503238" y="5914242"/>
              <a:ext cx="11425238" cy="825501"/>
            </a:xfrm>
            <a:custGeom>
              <a:avLst/>
              <a:gdLst>
                <a:gd name="T0" fmla="*/ 1 w 3044"/>
                <a:gd name="T1" fmla="*/ 0 h 220"/>
                <a:gd name="T2" fmla="*/ 1250 w 3044"/>
                <a:gd name="T3" fmla="*/ 0 h 220"/>
                <a:gd name="T4" fmla="*/ 1250 w 3044"/>
                <a:gd name="T5" fmla="*/ 16 h 220"/>
                <a:gd name="T6" fmla="*/ 1318 w 3044"/>
                <a:gd name="T7" fmla="*/ 83 h 220"/>
                <a:gd name="T8" fmla="*/ 1752 w 3044"/>
                <a:gd name="T9" fmla="*/ 83 h 220"/>
                <a:gd name="T10" fmla="*/ 1763 w 3044"/>
                <a:gd name="T11" fmla="*/ 83 h 220"/>
                <a:gd name="T12" fmla="*/ 1794 w 3044"/>
                <a:gd name="T13" fmla="*/ 52 h 220"/>
                <a:gd name="T14" fmla="*/ 1794 w 3044"/>
                <a:gd name="T15" fmla="*/ 4 h 220"/>
                <a:gd name="T16" fmla="*/ 1795 w 3044"/>
                <a:gd name="T17" fmla="*/ 0 h 220"/>
                <a:gd name="T18" fmla="*/ 3042 w 3044"/>
                <a:gd name="T19" fmla="*/ 0 h 220"/>
                <a:gd name="T20" fmla="*/ 3042 w 3044"/>
                <a:gd name="T21" fmla="*/ 112 h 220"/>
                <a:gd name="T22" fmla="*/ 3022 w 3044"/>
                <a:gd name="T23" fmla="*/ 139 h 220"/>
                <a:gd name="T24" fmla="*/ 2927 w 3044"/>
                <a:gd name="T25" fmla="*/ 176 h 220"/>
                <a:gd name="T26" fmla="*/ 2741 w 3044"/>
                <a:gd name="T27" fmla="*/ 206 h 220"/>
                <a:gd name="T28" fmla="*/ 2402 w 3044"/>
                <a:gd name="T29" fmla="*/ 217 h 220"/>
                <a:gd name="T30" fmla="*/ 535 w 3044"/>
                <a:gd name="T31" fmla="*/ 217 h 220"/>
                <a:gd name="T32" fmla="*/ 345 w 3044"/>
                <a:gd name="T33" fmla="*/ 211 h 220"/>
                <a:gd name="T34" fmla="*/ 103 w 3044"/>
                <a:gd name="T35" fmla="*/ 173 h 220"/>
                <a:gd name="T36" fmla="*/ 22 w 3044"/>
                <a:gd name="T37" fmla="*/ 139 h 220"/>
                <a:gd name="T38" fmla="*/ 1 w 3044"/>
                <a:gd name="T39" fmla="*/ 100 h 220"/>
                <a:gd name="T40" fmla="*/ 1 w 3044"/>
                <a:gd name="T4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4" h="220">
                  <a:moveTo>
                    <a:pt x="1" y="0"/>
                  </a:moveTo>
                  <a:cubicBezTo>
                    <a:pt x="417" y="0"/>
                    <a:pt x="833" y="0"/>
                    <a:pt x="1250" y="0"/>
                  </a:cubicBezTo>
                  <a:cubicBezTo>
                    <a:pt x="1250" y="6"/>
                    <a:pt x="1251" y="11"/>
                    <a:pt x="1250" y="16"/>
                  </a:cubicBezTo>
                  <a:cubicBezTo>
                    <a:pt x="1249" y="83"/>
                    <a:pt x="1250" y="84"/>
                    <a:pt x="1318" y="83"/>
                  </a:cubicBezTo>
                  <a:cubicBezTo>
                    <a:pt x="1463" y="83"/>
                    <a:pt x="1608" y="83"/>
                    <a:pt x="1752" y="83"/>
                  </a:cubicBezTo>
                  <a:cubicBezTo>
                    <a:pt x="1756" y="83"/>
                    <a:pt x="1759" y="83"/>
                    <a:pt x="1763" y="83"/>
                  </a:cubicBezTo>
                  <a:cubicBezTo>
                    <a:pt x="1783" y="83"/>
                    <a:pt x="1794" y="72"/>
                    <a:pt x="1794" y="52"/>
                  </a:cubicBezTo>
                  <a:cubicBezTo>
                    <a:pt x="1794" y="36"/>
                    <a:pt x="1794" y="20"/>
                    <a:pt x="1794" y="4"/>
                  </a:cubicBezTo>
                  <a:cubicBezTo>
                    <a:pt x="1794" y="3"/>
                    <a:pt x="1794" y="2"/>
                    <a:pt x="1795" y="0"/>
                  </a:cubicBezTo>
                  <a:cubicBezTo>
                    <a:pt x="2210" y="0"/>
                    <a:pt x="2627" y="0"/>
                    <a:pt x="3042" y="0"/>
                  </a:cubicBezTo>
                  <a:cubicBezTo>
                    <a:pt x="3042" y="38"/>
                    <a:pt x="3044" y="75"/>
                    <a:pt x="3042" y="112"/>
                  </a:cubicBezTo>
                  <a:cubicBezTo>
                    <a:pt x="3041" y="121"/>
                    <a:pt x="3030" y="132"/>
                    <a:pt x="3022" y="139"/>
                  </a:cubicBezTo>
                  <a:cubicBezTo>
                    <a:pt x="2994" y="159"/>
                    <a:pt x="2960" y="170"/>
                    <a:pt x="2927" y="176"/>
                  </a:cubicBezTo>
                  <a:cubicBezTo>
                    <a:pt x="2865" y="188"/>
                    <a:pt x="2803" y="198"/>
                    <a:pt x="2741" y="206"/>
                  </a:cubicBezTo>
                  <a:cubicBezTo>
                    <a:pt x="2628" y="220"/>
                    <a:pt x="2515" y="217"/>
                    <a:pt x="2402" y="217"/>
                  </a:cubicBezTo>
                  <a:cubicBezTo>
                    <a:pt x="1779" y="217"/>
                    <a:pt x="1157" y="218"/>
                    <a:pt x="535" y="217"/>
                  </a:cubicBezTo>
                  <a:cubicBezTo>
                    <a:pt x="472" y="217"/>
                    <a:pt x="408" y="215"/>
                    <a:pt x="345" y="211"/>
                  </a:cubicBezTo>
                  <a:cubicBezTo>
                    <a:pt x="263" y="206"/>
                    <a:pt x="182" y="194"/>
                    <a:pt x="103" y="173"/>
                  </a:cubicBezTo>
                  <a:cubicBezTo>
                    <a:pt x="75" y="166"/>
                    <a:pt x="48" y="151"/>
                    <a:pt x="22" y="139"/>
                  </a:cubicBezTo>
                  <a:cubicBezTo>
                    <a:pt x="7" y="131"/>
                    <a:pt x="0" y="117"/>
                    <a:pt x="1" y="100"/>
                  </a:cubicBezTo>
                  <a:cubicBezTo>
                    <a:pt x="2" y="67"/>
                    <a:pt x="1" y="34"/>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8"/>
            <p:cNvSpPr>
              <a:spLocks/>
            </p:cNvSpPr>
            <p:nvPr/>
          </p:nvSpPr>
          <p:spPr bwMode="auto">
            <a:xfrm>
              <a:off x="2522538" y="417512"/>
              <a:ext cx="7386638" cy="4951413"/>
            </a:xfrm>
            <a:custGeom>
              <a:avLst/>
              <a:gdLst>
                <a:gd name="T0" fmla="*/ 1968 w 1968"/>
                <a:gd name="T1" fmla="*/ 1318 h 1318"/>
                <a:gd name="T2" fmla="*/ 0 w 1968"/>
                <a:gd name="T3" fmla="*/ 1318 h 1318"/>
                <a:gd name="T4" fmla="*/ 0 w 1968"/>
                <a:gd name="T5" fmla="*/ 0 h 1318"/>
                <a:gd name="T6" fmla="*/ 1968 w 1968"/>
                <a:gd name="T7" fmla="*/ 0 h 1318"/>
                <a:gd name="T8" fmla="*/ 1968 w 1968"/>
                <a:gd name="T9" fmla="*/ 1318 h 1318"/>
              </a:gdLst>
              <a:ahLst/>
              <a:cxnLst>
                <a:cxn ang="0">
                  <a:pos x="T0" y="T1"/>
                </a:cxn>
                <a:cxn ang="0">
                  <a:pos x="T2" y="T3"/>
                </a:cxn>
                <a:cxn ang="0">
                  <a:pos x="T4" y="T5"/>
                </a:cxn>
                <a:cxn ang="0">
                  <a:pos x="T6" y="T7"/>
                </a:cxn>
                <a:cxn ang="0">
                  <a:pos x="T8" y="T9"/>
                </a:cxn>
              </a:cxnLst>
              <a:rect l="0" t="0" r="r" b="b"/>
              <a:pathLst>
                <a:path w="1968" h="1318">
                  <a:moveTo>
                    <a:pt x="1968" y="1318"/>
                  </a:moveTo>
                  <a:cubicBezTo>
                    <a:pt x="1311" y="1318"/>
                    <a:pt x="656" y="1318"/>
                    <a:pt x="0" y="1318"/>
                  </a:cubicBezTo>
                  <a:cubicBezTo>
                    <a:pt x="0" y="879"/>
                    <a:pt x="0" y="440"/>
                    <a:pt x="0" y="0"/>
                  </a:cubicBezTo>
                  <a:cubicBezTo>
                    <a:pt x="656" y="0"/>
                    <a:pt x="1311" y="0"/>
                    <a:pt x="1968" y="0"/>
                  </a:cubicBezTo>
                  <a:cubicBezTo>
                    <a:pt x="1968" y="439"/>
                    <a:pt x="1968" y="878"/>
                    <a:pt x="1968" y="1318"/>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14" hidden="1"/>
          <p:cNvGrpSpPr/>
          <p:nvPr/>
        </p:nvGrpSpPr>
        <p:grpSpPr>
          <a:xfrm>
            <a:off x="6553200" y="2708276"/>
            <a:ext cx="5334000" cy="2493963"/>
            <a:chOff x="6553200" y="2708276"/>
            <a:chExt cx="5334000" cy="2493963"/>
          </a:xfrm>
        </p:grpSpPr>
        <p:sp>
          <p:nvSpPr>
            <p:cNvPr id="12" name="Freeform 9"/>
            <p:cNvSpPr>
              <a:spLocks/>
            </p:cNvSpPr>
            <p:nvPr/>
          </p:nvSpPr>
          <p:spPr bwMode="auto">
            <a:xfrm>
              <a:off x="6553200" y="2779713"/>
              <a:ext cx="1463675" cy="2198688"/>
            </a:xfrm>
            <a:custGeom>
              <a:avLst/>
              <a:gdLst>
                <a:gd name="T0" fmla="*/ 154 w 164"/>
                <a:gd name="T1" fmla="*/ 207 h 245"/>
                <a:gd name="T2" fmla="*/ 164 w 164"/>
                <a:gd name="T3" fmla="*/ 226 h 245"/>
                <a:gd name="T4" fmla="*/ 148 w 164"/>
                <a:gd name="T5" fmla="*/ 245 h 245"/>
                <a:gd name="T6" fmla="*/ 135 w 164"/>
                <a:gd name="T7" fmla="*/ 239 h 245"/>
                <a:gd name="T8" fmla="*/ 11 w 164"/>
                <a:gd name="T9" fmla="*/ 142 h 245"/>
                <a:gd name="T10" fmla="*/ 0 w 164"/>
                <a:gd name="T11" fmla="*/ 122 h 245"/>
                <a:gd name="T12" fmla="*/ 11 w 164"/>
                <a:gd name="T13" fmla="*/ 103 h 245"/>
                <a:gd name="T14" fmla="*/ 135 w 164"/>
                <a:gd name="T15" fmla="*/ 5 h 245"/>
                <a:gd name="T16" fmla="*/ 148 w 164"/>
                <a:gd name="T17" fmla="*/ 0 h 245"/>
                <a:gd name="T18" fmla="*/ 164 w 164"/>
                <a:gd name="T19" fmla="*/ 19 h 245"/>
                <a:gd name="T20" fmla="*/ 153 w 164"/>
                <a:gd name="T21" fmla="*/ 38 h 245"/>
                <a:gd name="T22" fmla="*/ 46 w 164"/>
                <a:gd name="T23" fmla="*/ 122 h 245"/>
                <a:gd name="T24" fmla="*/ 154 w 164"/>
                <a:gd name="T25" fmla="*/ 20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245">
                  <a:moveTo>
                    <a:pt x="154" y="207"/>
                  </a:moveTo>
                  <a:cubicBezTo>
                    <a:pt x="160" y="212"/>
                    <a:pt x="164" y="217"/>
                    <a:pt x="164" y="226"/>
                  </a:cubicBezTo>
                  <a:cubicBezTo>
                    <a:pt x="164" y="236"/>
                    <a:pt x="156" y="245"/>
                    <a:pt x="148" y="245"/>
                  </a:cubicBezTo>
                  <a:cubicBezTo>
                    <a:pt x="143" y="245"/>
                    <a:pt x="138" y="242"/>
                    <a:pt x="135" y="239"/>
                  </a:cubicBezTo>
                  <a:cubicBezTo>
                    <a:pt x="11" y="142"/>
                    <a:pt x="11" y="142"/>
                    <a:pt x="11" y="142"/>
                  </a:cubicBezTo>
                  <a:cubicBezTo>
                    <a:pt x="4" y="137"/>
                    <a:pt x="0" y="133"/>
                    <a:pt x="0" y="122"/>
                  </a:cubicBezTo>
                  <a:cubicBezTo>
                    <a:pt x="0" y="112"/>
                    <a:pt x="4" y="108"/>
                    <a:pt x="11" y="103"/>
                  </a:cubicBezTo>
                  <a:cubicBezTo>
                    <a:pt x="135" y="5"/>
                    <a:pt x="135" y="5"/>
                    <a:pt x="135" y="5"/>
                  </a:cubicBezTo>
                  <a:cubicBezTo>
                    <a:pt x="139" y="3"/>
                    <a:pt x="143" y="0"/>
                    <a:pt x="148" y="0"/>
                  </a:cubicBezTo>
                  <a:cubicBezTo>
                    <a:pt x="156" y="0"/>
                    <a:pt x="163" y="9"/>
                    <a:pt x="164" y="19"/>
                  </a:cubicBezTo>
                  <a:cubicBezTo>
                    <a:pt x="164" y="29"/>
                    <a:pt x="159" y="34"/>
                    <a:pt x="153" y="38"/>
                  </a:cubicBezTo>
                  <a:cubicBezTo>
                    <a:pt x="46" y="122"/>
                    <a:pt x="46" y="122"/>
                    <a:pt x="46" y="122"/>
                  </a:cubicBezTo>
                  <a:lnTo>
                    <a:pt x="154" y="207"/>
                  </a:ln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0"/>
            <p:cNvSpPr>
              <a:spLocks/>
            </p:cNvSpPr>
            <p:nvPr/>
          </p:nvSpPr>
          <p:spPr bwMode="auto">
            <a:xfrm>
              <a:off x="8451523" y="2708276"/>
              <a:ext cx="1538942" cy="2493963"/>
            </a:xfrm>
            <a:custGeom>
              <a:avLst/>
              <a:gdLst>
                <a:gd name="T0" fmla="*/ 30 w 149"/>
                <a:gd name="T1" fmla="*/ 265 h 278"/>
                <a:gd name="T2" fmla="*/ 15 w 149"/>
                <a:gd name="T3" fmla="*/ 278 h 278"/>
                <a:gd name="T4" fmla="*/ 0 w 149"/>
                <a:gd name="T5" fmla="*/ 261 h 278"/>
                <a:gd name="T6" fmla="*/ 7 w 149"/>
                <a:gd name="T7" fmla="*/ 242 h 278"/>
                <a:gd name="T8" fmla="*/ 120 w 149"/>
                <a:gd name="T9" fmla="*/ 13 h 278"/>
                <a:gd name="T10" fmla="*/ 135 w 149"/>
                <a:gd name="T11" fmla="*/ 0 h 278"/>
                <a:gd name="T12" fmla="*/ 149 w 149"/>
                <a:gd name="T13" fmla="*/ 17 h 278"/>
                <a:gd name="T14" fmla="*/ 146 w 149"/>
                <a:gd name="T15" fmla="*/ 31 h 278"/>
                <a:gd name="T16" fmla="*/ 30 w 149"/>
                <a:gd name="T17" fmla="*/ 26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78">
                  <a:moveTo>
                    <a:pt x="30" y="265"/>
                  </a:moveTo>
                  <a:cubicBezTo>
                    <a:pt x="26" y="273"/>
                    <a:pt x="23" y="278"/>
                    <a:pt x="15" y="278"/>
                  </a:cubicBezTo>
                  <a:cubicBezTo>
                    <a:pt x="8" y="278"/>
                    <a:pt x="0" y="270"/>
                    <a:pt x="0" y="261"/>
                  </a:cubicBezTo>
                  <a:cubicBezTo>
                    <a:pt x="0" y="254"/>
                    <a:pt x="4" y="248"/>
                    <a:pt x="7" y="242"/>
                  </a:cubicBezTo>
                  <a:cubicBezTo>
                    <a:pt x="120" y="13"/>
                    <a:pt x="120" y="13"/>
                    <a:pt x="120" y="13"/>
                  </a:cubicBezTo>
                  <a:cubicBezTo>
                    <a:pt x="123" y="6"/>
                    <a:pt x="127" y="0"/>
                    <a:pt x="135" y="0"/>
                  </a:cubicBezTo>
                  <a:cubicBezTo>
                    <a:pt x="142" y="0"/>
                    <a:pt x="149" y="7"/>
                    <a:pt x="149" y="17"/>
                  </a:cubicBezTo>
                  <a:cubicBezTo>
                    <a:pt x="149" y="22"/>
                    <a:pt x="148" y="27"/>
                    <a:pt x="146" y="31"/>
                  </a:cubicBezTo>
                  <a:lnTo>
                    <a:pt x="30" y="265"/>
                  </a:ln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p:cNvSpPr>
              <a:spLocks/>
            </p:cNvSpPr>
            <p:nvPr/>
          </p:nvSpPr>
          <p:spPr bwMode="auto">
            <a:xfrm>
              <a:off x="10425113" y="2779713"/>
              <a:ext cx="1462087" cy="2198688"/>
            </a:xfrm>
            <a:custGeom>
              <a:avLst/>
              <a:gdLst>
                <a:gd name="T0" fmla="*/ 118 w 164"/>
                <a:gd name="T1" fmla="*/ 122 h 245"/>
                <a:gd name="T2" fmla="*/ 11 w 164"/>
                <a:gd name="T3" fmla="*/ 38 h 245"/>
                <a:gd name="T4" fmla="*/ 0 w 164"/>
                <a:gd name="T5" fmla="*/ 19 h 245"/>
                <a:gd name="T6" fmla="*/ 16 w 164"/>
                <a:gd name="T7" fmla="*/ 0 h 245"/>
                <a:gd name="T8" fmla="*/ 29 w 164"/>
                <a:gd name="T9" fmla="*/ 5 h 245"/>
                <a:gd name="T10" fmla="*/ 153 w 164"/>
                <a:gd name="T11" fmla="*/ 103 h 245"/>
                <a:gd name="T12" fmla="*/ 164 w 164"/>
                <a:gd name="T13" fmla="*/ 122 h 245"/>
                <a:gd name="T14" fmla="*/ 153 w 164"/>
                <a:gd name="T15" fmla="*/ 142 h 245"/>
                <a:gd name="T16" fmla="*/ 29 w 164"/>
                <a:gd name="T17" fmla="*/ 239 h 245"/>
                <a:gd name="T18" fmla="*/ 16 w 164"/>
                <a:gd name="T19" fmla="*/ 245 h 245"/>
                <a:gd name="T20" fmla="*/ 0 w 164"/>
                <a:gd name="T21" fmla="*/ 226 h 245"/>
                <a:gd name="T22" fmla="*/ 10 w 164"/>
                <a:gd name="T23" fmla="*/ 207 h 245"/>
                <a:gd name="T24" fmla="*/ 118 w 164"/>
                <a:gd name="T25" fmla="*/ 1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245">
                  <a:moveTo>
                    <a:pt x="118" y="122"/>
                  </a:moveTo>
                  <a:cubicBezTo>
                    <a:pt x="11" y="38"/>
                    <a:pt x="11" y="38"/>
                    <a:pt x="11" y="38"/>
                  </a:cubicBezTo>
                  <a:cubicBezTo>
                    <a:pt x="5" y="34"/>
                    <a:pt x="0" y="29"/>
                    <a:pt x="0" y="19"/>
                  </a:cubicBezTo>
                  <a:cubicBezTo>
                    <a:pt x="1" y="9"/>
                    <a:pt x="8" y="0"/>
                    <a:pt x="16" y="0"/>
                  </a:cubicBezTo>
                  <a:cubicBezTo>
                    <a:pt x="21" y="0"/>
                    <a:pt x="25" y="3"/>
                    <a:pt x="29" y="5"/>
                  </a:cubicBezTo>
                  <a:cubicBezTo>
                    <a:pt x="153" y="103"/>
                    <a:pt x="153" y="103"/>
                    <a:pt x="153" y="103"/>
                  </a:cubicBezTo>
                  <a:cubicBezTo>
                    <a:pt x="160" y="108"/>
                    <a:pt x="164" y="112"/>
                    <a:pt x="164" y="122"/>
                  </a:cubicBezTo>
                  <a:cubicBezTo>
                    <a:pt x="164" y="133"/>
                    <a:pt x="160" y="137"/>
                    <a:pt x="153" y="142"/>
                  </a:cubicBezTo>
                  <a:cubicBezTo>
                    <a:pt x="29" y="239"/>
                    <a:pt x="29" y="239"/>
                    <a:pt x="29" y="239"/>
                  </a:cubicBezTo>
                  <a:cubicBezTo>
                    <a:pt x="25" y="242"/>
                    <a:pt x="21" y="245"/>
                    <a:pt x="16" y="245"/>
                  </a:cubicBezTo>
                  <a:cubicBezTo>
                    <a:pt x="8" y="245"/>
                    <a:pt x="0" y="236"/>
                    <a:pt x="0" y="226"/>
                  </a:cubicBezTo>
                  <a:cubicBezTo>
                    <a:pt x="0" y="217"/>
                    <a:pt x="4" y="212"/>
                    <a:pt x="10" y="207"/>
                  </a:cubicBezTo>
                  <a:lnTo>
                    <a:pt x="118" y="122"/>
                  </a:ln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 name="Title 3"/>
          <p:cNvSpPr>
            <a:spLocks noGrp="1"/>
          </p:cNvSpPr>
          <p:nvPr>
            <p:ph type="title"/>
          </p:nvPr>
        </p:nvSpPr>
        <p:spPr/>
        <p:txBody>
          <a:bodyPr/>
          <a:lstStyle/>
          <a:p>
            <a:r>
              <a:rPr lang="en-US" dirty="0" smtClean="0">
                <a:gradFill>
                  <a:gsLst>
                    <a:gs pos="87903">
                      <a:schemeClr val="bg1"/>
                    </a:gs>
                    <a:gs pos="66000">
                      <a:schemeClr val="bg1"/>
                    </a:gs>
                  </a:gsLst>
                  <a:lin ang="5400000" scaled="0"/>
                </a:gradFill>
              </a:rPr>
              <a:t>Office add-ins </a:t>
            </a:r>
            <a:endParaRPr lang="en-US" dirty="0">
              <a:gradFill>
                <a:gsLst>
                  <a:gs pos="87903">
                    <a:schemeClr val="bg1"/>
                  </a:gs>
                  <a:gs pos="66000">
                    <a:schemeClr val="bg1"/>
                  </a:gs>
                </a:gsLst>
                <a:lin ang="5400000" scaled="0"/>
              </a:gradFill>
            </a:endParaRPr>
          </a:p>
        </p:txBody>
      </p:sp>
      <p:grpSp>
        <p:nvGrpSpPr>
          <p:cNvPr id="31" name="Group 30"/>
          <p:cNvGrpSpPr/>
          <p:nvPr/>
        </p:nvGrpSpPr>
        <p:grpSpPr>
          <a:xfrm>
            <a:off x="10305860" y="167118"/>
            <a:ext cx="2043304" cy="287338"/>
            <a:chOff x="10305860" y="167118"/>
            <a:chExt cx="2043304" cy="287338"/>
          </a:xfrm>
        </p:grpSpPr>
        <p:sp>
          <p:nvSpPr>
            <p:cNvPr id="32" name="TextBox 31"/>
            <p:cNvSpPr txBox="1"/>
            <p:nvPr/>
          </p:nvSpPr>
          <p:spPr>
            <a:xfrm>
              <a:off x="10305860" y="167118"/>
              <a:ext cx="2043304"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5645">
                        <a:schemeClr val="bg1"/>
                      </a:gs>
                      <a:gs pos="18000">
                        <a:schemeClr val="bg1"/>
                      </a:gs>
                    </a:gsLst>
                    <a:lin ang="5400000" scaled="0"/>
                  </a:gradFill>
                </a:rPr>
                <a:t>Office add-in samples</a:t>
              </a:r>
            </a:p>
          </p:txBody>
        </p:sp>
        <p:sp>
          <p:nvSpPr>
            <p:cNvPr id="33" name="Freeform 5"/>
            <p:cNvSpPr>
              <a:spLocks/>
            </p:cNvSpPr>
            <p:nvPr/>
          </p:nvSpPr>
          <p:spPr bwMode="auto">
            <a:xfrm>
              <a:off x="10315880" y="273050"/>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p:nvSpPr>
        <p:spPr bwMode="auto">
          <a:xfrm>
            <a:off x="274638" y="6383720"/>
            <a:ext cx="6735762" cy="385380"/>
          </a:xfrm>
          <a:prstGeom prst="rect">
            <a:avLst/>
          </a:prstGeom>
          <a:solidFill>
            <a:srgbClr val="5C2D9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Freeform 15"/>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TextBox 20"/>
          <p:cNvSpPr txBox="1"/>
          <p:nvPr/>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smtClean="0">
                <a:gradFill>
                  <a:gsLst>
                    <a:gs pos="2419">
                      <a:schemeClr val="bg1"/>
                    </a:gs>
                    <a:gs pos="15000">
                      <a:schemeClr val="bg1"/>
                    </a:gs>
                  </a:gsLst>
                  <a:lin ang="5400000" scaled="0"/>
                </a:gradFill>
              </a:rPr>
              <a:t>http://dev.office.com/</a:t>
            </a:r>
          </a:p>
        </p:txBody>
      </p:sp>
    </p:spTree>
    <p:extLst>
      <p:ext uri="{BB962C8B-B14F-4D97-AF65-F5344CB8AC3E}">
        <p14:creationId xmlns:p14="http://schemas.microsoft.com/office/powerpoint/2010/main" val="162849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6-30540_Office_365_CloudRoadShow">
  <a:themeElements>
    <a:clrScheme name="Custom 23">
      <a:dk1>
        <a:srgbClr val="262626"/>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D83B01"/>
      </a:hlink>
      <a:folHlink>
        <a:srgbClr val="FE7E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ppt/theme/theme2.xml><?xml version="1.0" encoding="utf-8"?>
<a:theme xmlns:a="http://schemas.openxmlformats.org/drawingml/2006/main" name="1_6-30540_Office_365_CloudRoadShow">
  <a:themeElements>
    <a:clrScheme name="Custom 113">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8C00"/>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ppt/theme/theme3.xml><?xml version="1.0" encoding="utf-8"?>
<a:theme xmlns:a="http://schemas.openxmlformats.org/drawingml/2006/main" name="2_6-30540_Office_365_CloudRoadShow">
  <a:themeElements>
    <a:clrScheme name="Custom 113">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8C00"/>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ppt/theme/theme4.xml><?xml version="1.0" encoding="utf-8"?>
<a:theme xmlns:a="http://schemas.openxmlformats.org/drawingml/2006/main" name="3_6-30540_Office_365_CloudRoadShow">
  <a:themeElements>
    <a:clrScheme name="Custom 113">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8C00"/>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630a2e83-186a-4a0f-ab27-bee8a8096abc"/>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Office_365_CloudRoadShow_TEMPLATE_standard slides</Template>
  <TotalTime>1232</TotalTime>
  <Words>931</Words>
  <Application>Microsoft Office PowerPoint</Application>
  <PresentationFormat>Custom</PresentationFormat>
  <Paragraphs>258</Paragraphs>
  <Slides>36</Slides>
  <Notes>15</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36</vt:i4>
      </vt:variant>
    </vt:vector>
  </HeadingPairs>
  <TitlesOfParts>
    <vt:vector size="49" baseType="lpstr">
      <vt:lpstr>Arial</vt:lpstr>
      <vt:lpstr>Calibri</vt:lpstr>
      <vt:lpstr>Consolas</vt:lpstr>
      <vt:lpstr>Segoe Light</vt:lpstr>
      <vt:lpstr>Segoe UI</vt:lpstr>
      <vt:lpstr>Segoe UI Black</vt:lpstr>
      <vt:lpstr>Segoe UI Light</vt:lpstr>
      <vt:lpstr>Segoe UI Semibold</vt:lpstr>
      <vt:lpstr>Wingdings</vt:lpstr>
      <vt:lpstr>6-30540_Office_365_CloudRoadShow</vt:lpstr>
      <vt:lpstr>1_6-30540_Office_365_CloudRoadShow</vt:lpstr>
      <vt:lpstr>2_6-30540_Office_365_CloudRoadShow</vt:lpstr>
      <vt:lpstr>3_6-30540_Office_365_CloudRoadShow</vt:lpstr>
      <vt:lpstr>Office 365 development</vt:lpstr>
      <vt:lpstr>Getting started with Office add-ins </vt:lpstr>
      <vt:lpstr>Agenda</vt:lpstr>
      <vt:lpstr>Developer vision</vt:lpstr>
      <vt:lpstr>Intro to the  Office add-ins</vt:lpstr>
      <vt:lpstr>Introducing the add-in model</vt:lpstr>
      <vt:lpstr>Modern add-in development</vt:lpstr>
      <vt:lpstr>Demo Adding your  first add-in</vt:lpstr>
      <vt:lpstr>Office add-ins </vt:lpstr>
      <vt:lpstr>Office 2013/2016 development scenarios</vt:lpstr>
      <vt:lpstr>Anatomy</vt:lpstr>
      <vt:lpstr>Office add-ins A new way to build extensions for Office</vt:lpstr>
      <vt:lpstr>Contextual mail add-in</vt:lpstr>
      <vt:lpstr>Office add-ins A new way to build extensions for Office</vt:lpstr>
      <vt:lpstr>Task pane add-in</vt:lpstr>
      <vt:lpstr>Office add-ins A new way to build extensions for Office</vt:lpstr>
      <vt:lpstr>Content add-in</vt:lpstr>
      <vt:lpstr>Office add-ins A new way to build extensions for Office</vt:lpstr>
      <vt:lpstr>Add-in command</vt:lpstr>
      <vt:lpstr>Demo Office add-in samples</vt:lpstr>
      <vt:lpstr>Getting started</vt:lpstr>
      <vt:lpstr>Development options Napa</vt:lpstr>
      <vt:lpstr>Development options Visual Studio</vt:lpstr>
      <vt:lpstr>Development options Other</vt:lpstr>
      <vt:lpstr>Office UI Fabric</vt:lpstr>
      <vt:lpstr>Demo  Building your first  Office add-in</vt:lpstr>
      <vt:lpstr>Add-in roadmap</vt:lpstr>
      <vt:lpstr>Conclusion</vt:lpstr>
      <vt:lpstr>Summary</vt:lpstr>
      <vt:lpstr>Further reading…</vt:lpstr>
      <vt:lpstr>Developer Program launch</vt:lpstr>
      <vt:lpstr>Engage</vt:lpstr>
      <vt:lpstr>Thank you sponsors!</vt:lpstr>
      <vt:lpstr>Please visit our sponsors who made this day possible!</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Office 365</dc:subject>
  <dc:creator>Barb Ferderer</dc:creator>
  <cp:keywords>MSVID, Brand Guidelines, Branding, Visual Identity, grid</cp:keywords>
  <dc:description>Template: _x000d_
Formatting: _x000d_
Audience Type:</dc:description>
  <cp:lastModifiedBy>Jeremy Thake</cp:lastModifiedBy>
  <cp:revision>95</cp:revision>
  <dcterms:created xsi:type="dcterms:W3CDTF">2015-11-30T18:37:04Z</dcterms:created>
  <dcterms:modified xsi:type="dcterms:W3CDTF">2015-12-31T23:47:17Z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